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31" r:id="rId2"/>
    <p:sldId id="333" r:id="rId3"/>
    <p:sldId id="356" r:id="rId4"/>
    <p:sldId id="341" r:id="rId5"/>
    <p:sldId id="343" r:id="rId6"/>
    <p:sldId id="342" r:id="rId7"/>
    <p:sldId id="344" r:id="rId8"/>
    <p:sldId id="357" r:id="rId9"/>
    <p:sldId id="340" r:id="rId10"/>
    <p:sldId id="345" r:id="rId11"/>
    <p:sldId id="334" r:id="rId12"/>
    <p:sldId id="335" r:id="rId13"/>
    <p:sldId id="336" r:id="rId14"/>
    <p:sldId id="337" r:id="rId15"/>
    <p:sldId id="338" r:id="rId16"/>
    <p:sldId id="346" r:id="rId17"/>
    <p:sldId id="347" r:id="rId18"/>
    <p:sldId id="348" r:id="rId19"/>
    <p:sldId id="349" r:id="rId20"/>
    <p:sldId id="350" r:id="rId21"/>
    <p:sldId id="351" r:id="rId22"/>
    <p:sldId id="352" r:id="rId23"/>
    <p:sldId id="353" r:id="rId24"/>
    <p:sldId id="354" r:id="rId25"/>
    <p:sldId id="355" r:id="rId26"/>
    <p:sldId id="318" r:id="rId27"/>
    <p:sldId id="339" r:id="rId28"/>
    <p:sldId id="317" r:id="rId29"/>
    <p:sldId id="314" r:id="rId30"/>
    <p:sldId id="315"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86420" autoAdjust="0"/>
  </p:normalViewPr>
  <p:slideViewPr>
    <p:cSldViewPr>
      <p:cViewPr varScale="1">
        <p:scale>
          <a:sx n="85" d="100"/>
          <a:sy n="85" d="100"/>
        </p:scale>
        <p:origin x="667" y="4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02-06-2022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48.813"/>
    </inkml:context>
    <inkml:brush xml:id="br0">
      <inkml:brushProperty name="width" value="0.05" units="cm"/>
      <inkml:brushProperty name="height" value="0.05" units="cm"/>
      <inkml:brushProperty name="color" value="#ED1C24"/>
      <inkml:brushProperty name="fitToCurve" value="1"/>
    </inkml:brush>
  </inkml:definitions>
  <inkml:trace contextRef="#ctx0" brushRef="#br0">4983 0 0,'-24'0'47,"-1"0"-47,0 25 16,0 0-16,-25-25 15,0 24-15,-24 1 0,-1 25 16,0-25-16,-49 25 0,-26 0 16,1 24-16,-50-24 15,-1 25-15,1-25 0,-25 24 16,0-24-16,0 25 16,0-25-16,0 24 0,24-24 15,1 0-15,0 25 0,0-25 16,-1-1-16,26-24 15,0 25-15,0 0 0,24-25 16,26 0-16,-1 0 16,25-1-16,51 1 0,-1-25 15,0 0-15,25 0 0</inkml:trace>
  <inkml:trace contextRef="#ctx0" brushRef="#br0" timeOffset="1172">377 1071 0,'24'0'0,"-24"-25"16,0 50 62,-24-1-78,-1 26 16,-25-25-16,25 25 0,-25-25 15,25 25-15,-25-25 16,1 24-16,24-24 0,0-25 16,0 25-16,0-25 15,25 25-15,25-25 47,0 25-47,0-25 0,0 25 16,0 0-16,24 0 15,1 0-15,0-1 0,0 1 16,0 0-16,-1 0 0,-24 0 16,25 0-16,-25 0 15</inkml:trace>
  <inkml:trace contextRef="#ctx0" brushRef="#br0" timeOffset="2064">3116 797 0,'0'-25'16,"25"0"-1,-25 0 1,0 50 62,0 0-78,0 0 16,0 24-1,0-24-15,0 25 0,0 25 16,0-25-16,0 24 16,0 1-16,0 0 0,0-1 15,0 1-15,0 25 0,0-26 16,0 26-16,0-25 16,0-1-16,0 1 0,0 0 15,0 0-15,0-26 0,0 1 16,0-25-16,0 25 15,0-25-15,0 0 0,-25 0 16,25 0 0,0-50-1</inkml:trace>
  <inkml:trace contextRef="#ctx0" brushRef="#br0" timeOffset="2293">2792 2141 0,'-25'0'0,"0"0"15,25 25 17,25-25-17,-25 25-15,25-25 16,-25 25-16,25-25 0,0 25 15,0-25-15,0 25 0,24 0 16,-24-25-16,0 0 16,25 25-16,-25-25 0</inkml:trace>
  <inkml:trace contextRef="#ctx0" brushRef="#br0" timeOffset="2672">3464 2166 0,'25'0'0,"-25"-25"0,25 25 16,-25-25-16,25 25 15,-50 0 48,0 25-63,0-25 0,25 25 15,-49-25-15,24 25 16,0 0-16,-25-25 0,25 25 16,-25 0-16,25 0 15,-24 0-15,24 0 0,0-25 16,25 24-16,-25-24 0,0 25 16,0-25 77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54.872"/>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0,'25'-25'188,"-25"50"-126,0 0-62,0 0 16,0 0 0,0-1-16,0 1 15,0 0-15,0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08.237"/>
    </inkml:context>
    <inkml:brush xml:id="br0">
      <inkml:brushProperty name="width" value="0.05" units="cm"/>
      <inkml:brushProperty name="height" value="0.05" units="cm"/>
      <inkml:brushProperty name="color" value="#ED1C24"/>
      <inkml:brushProperty name="fitToCurve" value="1"/>
    </inkml:brush>
  </inkml:definitions>
  <inkml:trace contextRef="#ctx0" brushRef="#br0">1147 333 0,'25'-25'16,"-25"-25"-16,25 0 0,0 26 15,-25-26-15,25 0 0,-25 25 16,0 0-16,-25 0 15,0 25-15,-25 0 0,-49 0 16,-1 50-16,0-25 16,-49 50-16,24-1 0,-24 26 15,25 24-15,-1-24 0,25 25 16,51-1-16,24 1 16,25-26-16,50 1 0,24-25 15,51-1-15,-1-49 0,51 25 16,-1-50-16,0 0 15,-24-25-15,24-25 0,-50 0 16,-24-24-16,-25 24 16,-50-25-16,0 25 0,-50 1 15</inkml:trace>
  <inkml:trace contextRef="#ctx0" brushRef="#br0" timeOffset="701">1770 831 0,'25'0'0,"-25"-25"15,25 0-15,-1 0 16,1 25-16,-50 0 31,1 25-15,24 0-16,-25 25 16,0-25-16,0 25 0,25-25 15,-25 24-15,25 1 16,0-25-16,0 0 0,25 0 15,0 0-15,0-25 0,0 0 16,24-25-16,1 25 16,0-25-16,-25-25 0,0 25 15,0-25-15,-25-24 0,0 24 16,0 0-16,-50 0 16,25 0-16,-25 26 0,0-1 15,-24 25-15,49 0 16,-25 25-16,25-1 0,25 26 15</inkml:trace>
  <inkml:trace contextRef="#ctx0" brushRef="#br0" timeOffset="1354">2293 831 0,'25'-25'16,"-25"0"-16,0 0 16,0 0-1,25 25 1,-25 25-1,0 0-15,24 0 16,-24 25-16,0-25 0,0 25 16,25-1-16,-25-24 0,0 25 15,0-25-15,-25 0 16,25 0-16,0 0 16,-24-25-16,24-25 15,0 0-15,0 0 16,0 0-16,24-25 0,-24 25 15,25-24-15,0-1 16,-25 0-16,25 25 0,0-25 16,0 25-16,0 25 0,0 0 15,0 0 1,-25 25-16,25 0 0,-25 0 16,0 25-16,0-25 15,0 0-15,24 0 0,-24 0 16,0-1-1,0-48 1,25-1-16,0 0 16,0-25-16,0 25 15,0 0-15,0 0 0,0 0 16,0 0-16,0 25 16,-1 0-16,1 25 0,-25 0 15,25 0-15,-25 25 0,0 0 16,0 0-16,0-1 15,0 1-15,0 0 0,0-25 16,0 0-16</inkml:trace>
  <inkml:trace contextRef="#ctx0" brushRef="#br0" timeOffset="1823">3214 482 0,'0'-49'15,"25"24"-15,-25 0 0,0 0 16,0 50 15,0 0-31,0 24 0,0 26 16,0 0-16,0 0 16,0 24-16,0 1 0,-25-1 15,0 1-15,25 0 16,-25-1-16,25-24 0,-25 0 15,25-26-15,0 1 0,-25 0 16,25-25-16,0 0 16,25-50-1,-25 0-15,0 0 16,25-25-16,-25 1 0,0-26 16,0 0-16,0-24 0,0 24 15,0 0-15,0-24 16,0 24-16,0 25 0,25 0 15,0 0-15,0 25 16,0 25-16,0 0 0,25 0 16,-25 0-16,24 25 15,-24 0-15,0 0 0,0 25 16,-25-25-16,0 25 0,0-25 16,0 24-16,-25-24 15,0 0-15,0-25 0,0 25 16,1-25-16,-1 0 0</inkml:trace>
  <inkml:trace contextRef="#ctx0" brushRef="#br0" timeOffset="2189">3812 806 0,'0'-25'16,"25"0"-16,-25 0 0,0 0 15,-25 1-15,25-1 16,0 0-16,-25 25 0,0 25 31,25 0-31,0-1 0,0 26 16,0 0-16,0 0 16,0-25-16,0 25 0,0-1 15,25-24-15,-25 0 0,25 0 16,0-25-16,0 0 15,-1 0-15,1 0 0,0-25 16,0 0-16,0-24 0,0 24 16,-25-25-16,0 25 15,0-25-15,-25 25 0,0-25 16,-25 50-16,25-25 16,-24 25-16,24 0 0,-25 0 15,25 0-15,25 25 16</inkml:trace>
  <inkml:trace contextRef="#ctx0" brushRef="#br0" timeOffset="2549">4509 756 0,'25'-25'0,"0"0"15,-25 1-15,25-1 16,-25 0-16,25 0 0,-25 0 15,0 0-15,-25 0 0,0 0 16,0 25-16,-25 0 16,25 0-16,0 0 0,-25 25 15,26-25-15,-1 25 16,25 0-16,-25 0 0,25 25 16,0-25-16,0-1 0,25 1 15,0 0-15,-1 0 16,1 0-16,0 0 0,25 0 15,-25-25-15,0 25 16,0 0-16,0-25 0,0 25 16,-25 0-16,-25-25 15,0 0-15,-25 0 16,25 0-16,-25-25 0,0 25 16,1-25-16,-1 25 15,25-25-15</inkml:trace>
  <inkml:trace contextRef="#ctx0" brushRef="#br0" timeOffset="2758">4683 632 0,'25'0'16,"0"-25"-16,0 25 16,-25 25 15,25 0-16,-25 0-15,0-1 0,0 26 16,0 0-16,25-25 0,-25 25 16,0-25-16,0 25 15,0-26-15</inkml:trace>
  <inkml:trace contextRef="#ctx0" brushRef="#br0" timeOffset="2922">4858 258 0,'0'-25'0,"0"0"15,-25 25-15,25 25 32,0 0-32,25 0 15</inkml:trace>
  <inkml:trace contextRef="#ctx0" brushRef="#br0" timeOffset="3149">5231 358 0,'0'-25'0,"-25"25"0,25 25 46,0 0-46,0 25 16,0-1-16,0 1 0,0 0 16,25 25-16,-25-1 0,0-24 15,0 25-15,0-25 16,0 0-16,0-1 0</inkml:trace>
  <inkml:trace contextRef="#ctx0" brushRef="#br0" timeOffset="3496">5082 856 0,'0'-25'0,"-25"25"15,25-25-15,0 0 16,0 0-16,0 0 16,25 25-16,25 0 15,-26 0-15,26 0 0,0 0 16,0 0-16,0 0 0,24 0 15,-24 0-15,0 0 16,0 0-16,-25 0 0,0-25 16,-1 25-16,1-24 15,-25-1-15,0 0 0,0 0 16,-25 25-16,25-25 0,-24 25 16,24 25-1,0 0-15,-25 0 16,25 24-16,0-24 15,0 25-15,0 0 0,0 0 16,0-25-16,0 25 0,0-26 16</inkml:trace>
  <inkml:trace contextRef="#ctx0" brushRef="#br0" timeOffset="3658">5729 308 0,'-25'0'16,"0"-25"-16,0 25 0,25-25 15,-24 25-15,24 25 32</inkml:trace>
  <inkml:trace contextRef="#ctx0" brushRef="#br0" timeOffset="4463">6003 532 0,'-25'-25'0,"0"25"31,0 0-31,1 25 15,24 0-15,-25 0 0,0 25 16,25 0-16,-25-1 16,25 1-16,0 0 0,0 25 15,25-25-15,0-1 16,0-24-16,24 25 0,-24-25 16,25-25-16,0 0 15,-25 0-15,25 0 0,-26-50 16,26 25-16,-25-25 0,-25 1 15,25-1-15,-25-25 16,0 25-16,-25-24 0,0 24 16,0-25-16,0 25 0,1 25 15,-1 0-15,0 1 16,0 24-16,0 0 0,0 24 16,0-24-16,0 50 15,25-25-15,0 0 0,0 0 16,0 0-16,0 0 0,0 0 15,25 0-15,0-25 16,0 0-16,25 0 16,-25 0-16,0-25 15,24 25-15,1-25 0,0 0 16,0 0-16,0 0 0,-1 25 16,1-25-16,0 25 15,-25 0-15,0 0 0,0 25 16,-25 0-16,0 0 0,0 25 15,0-25-15,0 24 16,0-24-16,0 0 16,-25 25-16,25-25 0,0 0 15,0 0 1,25-25 0,0-25-16,-1 25 15,1-25-15,0 0 0,0 0 16,0 0-16,25-25 15,-25 25-15,0 1 0,0-26 16,-1 25-16,1 25 16,0 0-16,-25 25 15,0 0-15,0 24 0,0 1 16,-25 0-16,25 0 16,0 0-16,0 0 0,0-1 15,0-24-15,0 0 0,25-25 16,0 0-1,-25-25-15,25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35.029"/>
    </inkml:context>
    <inkml:brush xml:id="br0">
      <inkml:brushProperty name="width" value="0.05" units="cm"/>
      <inkml:brushProperty name="height" value="0.05" units="cm"/>
      <inkml:brushProperty name="color" value="#ED1C24"/>
      <inkml:brushProperty name="fitToCurve" value="1"/>
    </inkml:brush>
  </inkml:definitions>
  <inkml:trace contextRef="#ctx0" brushRef="#br0">0 367 0,'0'-25'31,"25"25"0,-25-25-15,25 25 0,-25-24-1,25 24-15,-25-25 16,25 25-16,0 0 31,-1 0-31,-24 25 16,25-1-1,-25 1-15,0 0 0,25 0 16,-25 0-16,0 0 16,0 0-16,0 0 0,0 0 15,0 0-15,0-1 0,0 1 16,0 0-1,0-50 17,0 0-17,0 1-15,0-26 0,25 25 16,-25-25-16,25 25 16,0-25-16,0 25 0,-25-24 15,25 24-15,0 25 16,-25-25-16,25 25 15,-1 25 1,1 0 0,-25 0-16,25-1 0,-25 1 15,0 0-15,25 0 0,-25 25 16,0-25-16,0 0 16,0 0-16,0 0 15,0-1 1,0-48-1,0-1 1,25 0-16,-25 0 16,25 0-16,0 0 0,-25-25 15,25 25-15,0 0 16,0 1-16,-1-1 0,1 25 16,0-25-16,0 25 15,-25 25-15,0 0 16,0-1-16,25-24 15,-25 25-15,0 25 16,0-25-16,0 0 0,0 0 16,25 0-16,-25 0 0,0 0 15,0-1 1,25-24 0</inkml:trace>
  <inkml:trace contextRef="#ctx0" brushRef="#br0" timeOffset="216">897 342 0,'0'-25'0,"0"50"47,24-25-31,-24 25-16,0 0 15,0 0-15,0 0 0,0 0 16,25 0-16,-25 0 0,0 0 16,0-1-16</inkml:trace>
  <inkml:trace contextRef="#ctx0" brushRef="#br0" timeOffset="367">996 19 0,'-25'-25'0,"0"50"15,25 0 1,0-1 0</inkml:trace>
  <inkml:trace contextRef="#ctx0" brushRef="#br0" timeOffset="853">1021 342 0,'0'25'0,"25"-25"32,0 0-17,0 0 1,-25-25-16,25 25 15,0 25 1,-25 0 0,0 0-16,0 0 15,0 0-15,0 0 16,24 0-16,-24 0 0,0-1 16,0 1-16,0-50 46,0 1-46,0-1 16,0 0-16,25 0 0,0 0 16,0-25-16,0 25 0,0 0 15,0 0-15,0 25 16,0 0-16,0 0 16,-25 25-1,24-25-15,-24 25 0,0 0 16,0 0-16,25 25 0,-25-25 15,0 0-15,0 0 16,25-1-16,-25 1 16,0 0-1,25-25-15,-25-25 16</inkml:trace>
  <inkml:trace contextRef="#ctx0" brushRef="#br0" timeOffset="1074">1718 392 0,'-25'-25'0,"0"25"0,50 0 46,0 0-30,0 25 0,0-25-16</inkml:trace>
  <inkml:trace contextRef="#ctx0" brushRef="#br0" timeOffset="1261">1619 492 0,'0'25'32,"25"-25"-17,-1 0-15,1 0 16,0 0 0,0 0-16,0 0 0,0 0 15,0 0-15</inkml:trace>
  <inkml:trace contextRef="#ctx0" brushRef="#br0" timeOffset="1819">2391 268 0,'0'-25'0,"-25"25"0,25 25 62,0 0-62,0-1 16,0 1-16,0 25 16,0-25-16,0 0 15,0 25-15,0-25 0,0 0 16,0 24-16,0-24 0,0 0 16,0 0-16,0 0 15,-25-25 16,25-25-15,-25 25-16,0 0 0,0 0 16,0-25-16,-25 25 15,26 0-15,-1 0 0,0 0 16,0 0-16,0 0 16,50 0-1,0 0-15,0 0 0,0 0 16,24 0-16,1 0 15,25 0-15,-25 0 0,-1 0 16,1 0-16,0 0 16,-25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27:12.413"/>
    </inkml:context>
    <inkml:brush xml:id="br0">
      <inkml:brushProperty name="width" value="0.05" units="cm"/>
      <inkml:brushProperty name="height" value="0.05" units="cm"/>
      <inkml:brushProperty name="color" value="#ED1C24"/>
      <inkml:brushProperty name="fitToCurve" value="1"/>
    </inkml:brush>
  </inkml:definitions>
  <inkml:trace contextRef="#ctx0" brushRef="#br0">442 0 0,'25'0'0,"-25"50"0,-25 25 31,25-50-31,0 0 16,-50-50-16,25 25 16,0 0-16,0 0 15,0 0 1,25-25-16,-25 25 0,50 0 15,0 0 1,0 0-16,0 0 0,25 0 16,0 0-16,-1 0 0,1 0 15,0 0-15,-25 0 0,25 0 16,-100 25 0,25-25-1,-50 0-15,25 25 16,-24-25-16,-26 25 0,25-25 15,26 0-15,-26 24 0,50-24 16,-25 0-16,50 25 16,25-25-1,0 0-15,25 0 16,0 0-16,-1 0 0,26 0 16,-25 0-16,0 0 0,-25 0 15,24 0-15,-24 0 16,-50 25-1,1-25 1,-1 25-16,-25-25 0,0 0 16,0 25-16,0-25 0,1 25 15,-1-25-15,0 25 16,25-25-16,0 0 0,0 25 16,0-25-16,50 0 15,0 0 1,25-25-16,25 25 0,-1-25 15,1 0-15,25 0 16,24 0-16,-24 25 0,-1-25 16,1 0-16,-25 1 0,0-1 15,-26 25-15,-24 0 16,-50 0 0,-24 0-16,-26 0 15,0 0-15,0 0 0,1 0 16,-1 0-16,0 0 0,25 0 15,1 0-15,49 25 16,25-25 15,-1 0-31,1 0 16,0 0 0,-25-25 124</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44.580"/>
    </inkml:context>
    <inkml:brush xml:id="br0">
      <inkml:brushProperty name="width" value="0.05" units="cm"/>
      <inkml:brushProperty name="height" value="0.05" units="cm"/>
      <inkml:brushProperty name="color" value="#ED1C24"/>
      <inkml:brushProperty name="fitToCurve" value="1"/>
    </inkml:brush>
  </inkml:definitions>
  <inkml:trace contextRef="#ctx0" brushRef="#br0">2092 11156 0,'-25'0'31,"25"25"0,0 0-15,0 0-1,0 0-15,0 0 0,0 24 16,0-24-16,-25 25 16,25 0-16,0-25 0,0 25 15,-25-26-15,25 26 0,0-25 16,0 0-16,-25 0 15,25 0-15,0 0 0,0 0 16</inkml:trace>
  <inkml:trace contextRef="#ctx0" brushRef="#br0" timeOffset="221">1643 11629 0,'-25'0'16,"25"-25"-16,25 25 31,-25 25-31,25-25 0,-25 25 16,50 0-16,-25 0 16,0 0-16,25 0 0,-25-25 15,24 25-15,-24-1 16,25-24-16</inkml:trace>
  <inkml:trace contextRef="#ctx0" brushRef="#br0" timeOffset="431">2366 11654 0,'0'-25'0,"24"25"16,-48 0 30,24 25-46,-25 0 16,0-25-16,0 25 0,-25 0 16,0 0-16,25 0 0,-24-1 15,24 1-15,0-25 16,0 25-16</inkml:trace>
  <inkml:trace contextRef="#ctx0" brushRef="#br0" timeOffset="1319">10259 12974 0,'0'-25'0,"25"0"0,-25 0 16,0 0-16,0 0 0,0 50 31,0 0-16,0 0-15,0 25 16,0 0-16,0-25 16,0 24-16,0 1 0,0 0 15,0-25-15,0 25 16,0 0-16,-25-26 0,25 1 16,0 25-16</inkml:trace>
  <inkml:trace contextRef="#ctx0" brushRef="#br0" timeOffset="1666">10060 13397 0,'-25'-25'15,"25"0"-15,0 1 16,25 24 15,-25 24-31,25 1 16,0 0-16,0-25 15,0 25-15,0 0 16,0-25-16,24 25 0,-24-25 16,25 25-16,-25-25 15,0 0-15,0 0 0,0 0 16,-25-25-16,25 25 0,-25-25 16,0 0-16,0 0 15,0 0-15,0 0 16,0 1-16,-25 48 31,25 1-15,-25 0-16,0 0 15,-25 0-15,25 0 0</inkml:trace>
  <inkml:trace contextRef="#ctx0" brushRef="#br0" timeOffset="-172756">5951 946 0,'0'-25'16,"0"0"-16,0 1 15,0-1 1,0 0-16,25 25 0,-25-25 16,0 0-16,25 25 0,-25-25 15,-25 25 1,0 0-16,1 0 16,-26 0-16,0 25 15,0-25-15,0 25 0,-24-25 16,-1 25-16,0 0 0,25 24 15,-24-24-15,24 0 16,25 0-16,0 0 0,0 0 16,25 0-16,0 0 15,25 0-15,0 0 0,25-1 16,24-24-16,1 25 0,0-25 16,25 25-16,-26 0 15,26-25-15,-25 25 0,-26 0 16,1 0-16,0-25 15,-25 25-15,-25 0 0,0 0 16,-25-1-16,0 1 0,-25 0 16,0 0-16,-24 0 15,-1 0-15,0 0 0,1-25 16,-1 25-16,0-25 16,0 0-16,26 0 0,-1 0 15,25 0-15,0 0 0,0-25 16,0 25-16,25-25 15,25 0-15</inkml:trace>
  <inkml:trace contextRef="#ctx0" brushRef="#br0" timeOffset="-171911">6624 1270 0,'25'0'16,"-25"-25"-16,25 25 0,-1 0 15,26-25-15,-25 25 16,0-25-16,0 25 0,0-25 16,0 0-1,-25 1 1,-25 24-16,0-25 0,0 25 15,-25-25-15,0 25 16,1 0-16,-26 0 0,25 25 16,0 0-16,1-1 0,24 1 15,-25 25-15,25-25 16,0 25-16,25 0 0,0-1 16,0-24-16,0 25 15,25-25-15,0 0 0,25 0 16,-25-25-16,24 0 0,-24 0 15,25-25-15,0 0 16,-25 0-16,25 0 0,-26 0 16,1-24-16,0 24 15,-25 0-15,25 0 0,-25 0 16,0 0-16,0 50 31,0 0-31,25 0 16,-25 25-16,0-26 15,25 1-15,0 25 0,0-25 16,0-25-16,0 25 0,24-25 16,-24 0-16,25 0 15,-25-25-15,0 0 0,25-25 16,-25 1-16,-25-1 16,25-25-16,-25 25 0,24-24 15,-24-1-15,0 0 0,0 0 16,-24 26-16,24-1 15,-25 25-15,25 50 16,0 25 0,0-1-16,0 1 0,0 25 15,0-25-15,0 24 0,0 1 16,25 0-16,-25-25 16,0-1-16,24 1 0,-24-25 15,0 0-15,25-25 16</inkml:trace>
  <inkml:trace contextRef="#ctx0" brushRef="#br0" timeOffset="-171280">7470 1195 0,'0'25'0,"0"0"16,25-25 15,0 0-16,0 0-15,0 0 0,0 0 16,25 0-16,-25 0 16,24 0-16,-24 0 0,0 0 15,0-25-15,0 25 16,0-25-16,0 0 16,-25 0-16,0 1 15,-25-1-15,0 25 0,0-25 16,0 25-16,0 0 0,-24 0 15,-1 25-15,0 0 16,25-1-16,-25 26 0,25-25 16,0 25-16,1 0 0,-1-25 15,25 24-15,0-24 16,25 25-16,-1-25 0,26-25 16,0 25-16,0-25 15,25 0-15,-26-25 0,26 0 16,0 0-16,-25 0 0,-1-24 15,1 24-15,0-25 16,-25 0-16,0 0 0,0 25 16,-25 0-16,0-24 15,0 24-15,-25 25 16,0 0 0,25 25-16,-25 0 15,0-25-15,25 24 0,-25 1 16,25 25-16,25 0 15,0-25-15,0 0 16,25 0-16,-25-25 0,24 25 16,1-1-16,-25-24 15,25 25-15,-50 0 16,-25-25 0,-25 0-16,0 0 0,-24 0 15,24 0-15,-25 0 0,25-25 16</inkml:trace>
  <inkml:trace contextRef="#ctx0" brushRef="#br0" timeOffset="-170873">9164 971 0,'-50'0'16,"25"0"-16,-25 0 16,25-25-16,-24 25 0,-1 0 15,25 0-15,-25 25 16,25 0-16,0 0 0,0 25 16,25-25-16,-25 24 0,25 1 15,0 0-15,0 0 16,0 0-16,0-1 0,25 1 15,0-25-15,25 0 0,0 0 16,0-25-16,24 0 16,-24 0-16,25-25 0,-25 0 15,-1 0-15,-24-25 16,0 1-16,-25-1 0,0 0 16,0 0-16,-25 0 15,0 1-15,-24 24 0,24 0 16,-25 0-16,25 25 0,-25 0 15,25 25-15,0-25 16,25 25-16</inkml:trace>
  <inkml:trace contextRef="#ctx0" brushRef="#br0" timeOffset="-170164">9263 1145 0,'25'0'16,"0"-24"-1,0 24-15,0 0 16,25 0-16,-25 24 0,25-24 16,-1 25-16,1 0 15,0 0-15,0-25 0,-25 25 16,0 25-16,-25-25 16,0 0-16,-25-25 15,0 25-15,0-25 0,0 0 16,0 0-16,-25-25 15,25 25-15,0-25 0,25 0 16,0-25-16,0 25 16,25 0-16,0 0 0,0 0 15,25 25-15,-25-24 0,25 24 16,-1 0-16,1 0 16,0 0-16,0 0 0,-25 0 15,25 0-15,-26 24 0,26-24 16,-25 0-16,0 0 15,0 0-15,0 0 16,0-24 15,-25-1-31,-25 0 16,0 25 0,25-25-16,-25 25 15,0 0-15,0 25 16,-25 0-16,26-25 0,-1 49 15,0-24-15,-25 0 0,50 0 16,-25 25-16,25-25 16,0 0-16,0 0 0,25 0 15,25-1-15,-25-24 0,24 0 16,1 0-16,0-24 16,25-1-16,-25 0 0,-1-25 15,-24 0-15,0 0 16,0-24-16,0 24 0,-25-25 15,0 0-15,0 1 0,0 24 16,0 0-16,0 25 16,-25 0-16,25 50 15,0 0-15,0 25 16,0 0-16,0 24 0,0 1 16,0 0-16,0 24 0,0 1 15,0-25-15</inkml:trace>
  <inkml:trace contextRef="#ctx0" brushRef="#br0" timeOffset="-168637">4383 398 0,'25'25'16,"-25"0"-16,0 0 15,24 0-15,-24 25 0,0 0 16,0 24-16,0 1 0,0 25 15,0-1-15,0 1 16,0 24-16,0 26 0,0-1 16,0 1-16,0-1 15,0 0-15,0 1 0,-24-1 16,24-24-16,-25-1 16,25-24-16,0-1 0,-25-49 15,25 25-15,0-50 0,0 0 16,0-50-1</inkml:trace>
  <inkml:trace contextRef="#ctx0" brushRef="#br0" timeOffset="-167762">4084 423 0,'-25'-25'15,"50"25"17,25-25-32,24 25 0,26-24 15,24 24-15,51-25 16,24 0-16,50-25 0,25 25 15,50 0-15,-1-25 0,51 25 16,-1 1-16,1-1 16,-1 0-16,1 0 0,0 25 15,-26 0-15,1 0 0,-26 0 16,1 0-16,-50 0 16,-25 0-16,-25 0 0,-49 0 15,-26 0-15,-24 0 16,-26 0-16,1 0 0,-50 0 15,-1-25-15,-24 25 0,25 0 16,-25 0 0,-25 25 15,0 0 0,0 0-31,0 0 0,0 24 16,0-24-16,0 50 0,0-25 15,0 49-15,0-24 16,0 25-16,0 24 0,0 1 16,0-1-16,0 1 0,0 24 15,25-24-15,-25 24 16,0-24-16,25-1 0,-25 1 16,0-1-16,0-24 15,0-1-15,0-24 0,0 25 16,0-51-16,-25 26 0,25-25 15,-25-25-15,25 0 16,0 0-16,0 0 0,-25-25 16,25 24-16,-25-24 15,0 0 1,-25 0-16,26 0 0,-51 0 16,25 0-16,-25 0 15,-24 0-15,-26 0 0,1 0 16,-26 0-16,-49-24 15,0 24-15,-50-25 0,-25 25 16,-25-25-16,-25 25 0,1-25 16,-1 25-16,25 0 15,-25-25-15,1 25 0,-1 0 16,25 25-16,25-25 16,-25 25-16,50-25 0,0 25 15,50-25-15,0 25 0,49-25 16,26 24-16,24-24 15,51 0-15</inkml:trace>
  <inkml:trace contextRef="#ctx0" brushRef="#br0" timeOffset="-166491">11305 1743 0,'25'25'47,"0"-25"-31,25 0-16,25 0 0,24 0 16,51 0-16,24 0 0,50 0 15,50 0-15,0-25 16,50 25-16,24 0 0,1 0 15,24 0-15,-24 0 16,-25 0-16,0 0 0,-51-25 16,-24 25-16,-49 0 0,-26 0 15,-49-25-15,-26 25 16,-24 0-16,-25-25 0,-1 25 16,-24 0-16,-25-25 15,-25 1 16,1 24-15,-1 0-16</inkml:trace>
  <inkml:trace contextRef="#ctx0" brushRef="#br0" timeOffset="-165504">16585 1096 0,'-25'0'31,"0"25"-15,25 24-1,0 1-15,0 0 0,0 25 16,0 24-16,25 1 15,-25-1-15,25 26 0,-25 0 16,0-26-16,24 26 16,-24-26-16,0 26 0,0-51 15,0 26-15,0-25 0,-24-1 16,24 1-16,-25-25 16,0 25-16,25-26 0,-25-24 15,0 25-15,25-25 16,-25-25-16,0 0 15,25-25 1</inkml:trace>
  <inkml:trace contextRef="#ctx0" brushRef="#br0" timeOffset="-165077">16684 1071 0,'0'-25'16,"0"0"-1,0 0-15,25 25 16,-25-25-16,25 25 15,0 0-15,25-25 0,-1 25 16,26 0-16,50 0 0,24 0 16,50 0-16,25 25 15,75-25-15,25 0 0,74 25 16,26-25-16,24 25 0,75-25 16,-25 25-16,50 0 15,-25 0-15,0 0 0,-25 24 16,-50-24-16,-25 25 15,-49-25-15,-75 0 0,-25 0 16,-75 0-16,-25 0 0,-74-25 16,-26 0-16,-24 0 15,-50-25-15,-25 0 0,-49 0 16</inkml:trace>
  <inkml:trace contextRef="#ctx0" brushRef="#br0" timeOffset="-164237">16336 2839 0,'24'0'16,"1"0"-16,25 0 16,25-25-16,0 25 15,74 0-15,0 0 0,76 25 16,24-25-16,49 25 0,26-25 16,50 25-16,49-1 15,0-24-15,50 25 0,1 0 16,24 0-16,0 0 15,25 0-15,-25 0 0,-25 0 16,0 0-16,-50 0 0,-49-25 16,-51 25-16,-24-25 15,-50 0-15,-49 0 0,-26 0 16,-50 0-16,1-25 16,-50 25-16,-26-25 0,1 25 15,-25-25-15,-25 0 16,-25 25-1,0 0-15,0 0 0,0-25 16,1 25 0</inkml:trace>
  <inkml:trace contextRef="#ctx0" brushRef="#br0" timeOffset="-163818">24553 1345 0,'0'-25'0,"25"25"31,0 0-15,0 25-1,-25 0-15,25-1 16,-25 26-16,25 0 0,-25 25 15,25 24-15,-25 1 16,0 25-16,0 24 0,0-25 16,-25 26-16,25-1 0,-25 1 15,0-26-15,0 1 16,0-26-16,0-24 0</inkml:trace>
  <inkml:trace contextRef="#ctx0" brushRef="#br0" timeOffset="-162811">17780 1519 0,'0'-25'0,"-25"0"0,25 0 16,-25 25-16,25-25 0,-25 25 15,0-25-15,0 25 16,-24 0-16,24 0 0,-25 0 15,0 0-15,0 0 16,0 25-16,1 0 0,-1 25 16,25-25-16,0 25 0,25-25 15,0 24-15,0 1 16,0 0-16,25 0 0,25-25 16,0 25-16,-1-1 0,1-24 15,0 25-15,0-25 16,0 0-16,-26 25 0,1-25 15,-25 0 1,-49-1-16,24 1 0,-50-25 16,25 0-16,-25 25 0,1-25 15,-1 0-15,0 0 16,26 0-16,24-25 0,0 25 16</inkml:trace>
  <inkml:trace contextRef="#ctx0" brushRef="#br0" timeOffset="-162194">17730 2017 0,'50'-25'0,"0"25"0,-25-25 16,-1 0-16,-24 0 0,25 25 16,-25-24-16,0-1 15,0 0-15,0 0 16,-25 25-1,1 0-15,-1 25 16,0 0-16,0 0 16,25-1-16,-25 1 15,25 25-15,-25-25 0,25 25 16,0-25-16,0 0 16,0 0-16,25-1 0,-25 1 15,25-25-15,0 0 0,0 0 16,0 0-16,-1 0 15,1-25-15,0 1 0,0-1 16,0 0-16,0-25 0,-25 25 16,25 0-16,-25 0 15,25 25-15,-25-25 0,0 50 32,25-25-32,-25 25 0,0 0 15,0 0-15,25 0 0,-25 0 16,0 0-16,24-25 15,1 0-15,0 0 0,0-25 16,0 0 0,25 0-16,-25 0 0,0-25 15,0 0-15,-25 1 16,25-26-16,-25 25 0,0-25 16,0 26-16,0-1 0,0 0 15,0 25-15,-25 25 16,25 50-1,0 0-15,-25-1 0,25 26 16,0 0-16,0 0 16,0-1-16,0-24 0,0 25 15,25-25-15,-25-1 16,25-24-16,-25 0 0</inkml:trace>
  <inkml:trace contextRef="#ctx0" brushRef="#br0" timeOffset="-161581">18602 1992 0,'25'0'47,"-25"25"-47,24-25 15,1 0-15,0 0 16,0 0-1,0 0-15,0 0 0,0 0 16,0 0-16,0-25 0,0 25 16,-1-25-16,1 0 15,-25 0-15,0 1 16,0-1-16,-25 0 0,1 0 16,-1 0-16,0 25 15,0 0-15,0 0 0,0 0 16,0 0-16,0 25 15,25 25-15,-25-25 0,25-1 16,-25 26-16,25 0 0,0-25 16,0 25-16,25-25 15,0-25-15,-25 25 0,25-25 16,25 0-16,-25 0 16,25-25-16,-25 0 0,24 0 15,-24 0-15,25 0 0,-25 0 16,25 0-16,-25-25 15,-25 26-15,25-1 0,-25 0 16,-25 25 0,0 0-16,0 0 15,0 0-15,0 0 16,25 25-16,0 0 16,0-1-16,0 1 15,25 0-15,0 25 16,0-25-16,25 0 0,-26 0 15,1 0-15,-25 0 0,25-1 16,-25 1-16,-25-25 16,0 0-16,1 0 15,-26 0-15,0 0 16</inkml:trace>
  <inkml:trace contextRef="#ctx0" brushRef="#br0" timeOffset="-161163">20021 1868 0,'-25'-25'0,"0"25"16,0 0-16,0-25 0,1 25 15,-1 0 1,0 0-16,25 25 0,-25 0 16,0 0-16,0 24 0,25-24 15,-25 25-15,25 0 16,0 0-16,0-1 0,25 1 16,0-25-16,0 0 15,0 0-15,25 0 0,-1 0 16,1-25-16,0 0 0,-25-25 15,25 0-15,-1 0 16,-24 0-16,0-25 0,0 1 16,-25-1-16,0 0 15,0 0-15,0 0 0,-25 1 16,0-1-16,0 25 0,1 25 16,-1-25-16,0 25 15,0 0-15,25 25 0</inkml:trace>
  <inkml:trace contextRef="#ctx0" brushRef="#br0" timeOffset="-160454">20270 1992 0,'25'0'16,"-25"-25"0,25 25-16,0 0 15,0 0-15,0 0 16,24 0-16,-24 25 15,25 0-15,-25 0 0,25 25 16,-25-25-16,-25 0 16,25-1-16,-25 1 0,-25 0 15,0-25 1,0 0-16,0 0 16,0-25-16,25 0 0,-25 25 15,25-24-15,0-1 16,25 0-16,0 0 0,0 0 15,25 0-15,-25 0 0,24 0 16,1 25-16,-25 0 16,25 0-16,-25 0 0,25 0 15,-25 0-15,-1 0 0,1 25 16,0-25-16,0 0 16,0 0-16,0 0 15,-25-25 32,-25 25-47,0 0 16,0 0-16,0 25 15,0-25-15,1 25 16,-1 0-16,25 0 0,-25 0 16,0 0-16,25 0 0,0-1 15,0 1-15,25 0 16,0 0-16,0-25 0,-1 0 15,26 0-15,0 0 16,-25-25-16,25 0 0,0 0 16,-26 1-16,1-26 0,0 0 15,0 0-15,-25-25 16,0 26-16,0-1 0,0-25 16,0 25-16,0 25 15,0-24-15,-25 49 0,25 24 16,0 1-1,0 25-15,0 25 16,0 0-16,0-1 0,0 1 16,0 0-16,0-1 15,25 1-15,-25-25 0,25 0 16</inkml:trace>
  <inkml:trace contextRef="#ctx0" brushRef="#br0" timeOffset="-160143">22163 1768 0,'-25'0'0,"25"-25"16,-25 25-16,25-25 15,0 50 17,0 0-32,0 25 15,0 0-15,25-1 0,-25 26 16,0 0-16,25-25 16,-25 24-16,25-24 0,-25 0 15,24 0-15,-24 0 0,0-26 16,0 1-16</inkml:trace>
  <inkml:trace contextRef="#ctx0" brushRef="#br0" timeOffset="-159896">22686 1818 0,'0'-25'0,"0"0"15,-25 25 1,0 0-16,25 25 16,0 0-16,0 0 0,-25 25 15,25-1-15,0 1 16,0 25-16,0-25 0,0 24 16,0-24-16,25 0 15,-25 0-15,0-25 0,0 0 16,0-1-16,25 1 0</inkml:trace>
  <inkml:trace contextRef="#ctx0" brushRef="#br0" timeOffset="-159566">22611 2341 0,'-25'-25'16,"25"0"-16,-25 25 0,25-25 16,0 0-1,25 25 1,0 0-1,25 0-15,-25 0 0,24 0 16,26 0-16,-25-25 0,0 25 16,24 0-16,-24 0 15,-25-25-15,0 0 0,0 1 16,-25-1-16,0 0 0,0-25 16,-25 25-16,0 0 15,0 0-15,0 0 0,-25 0 16,26 25-16,-1 25 15,25 0-15,-25 0 0,0 25 16,25 0-16,-25 0 0,25-1 16,0 26-16,0-25 15,25 0-15,0-25 0,0 24 16,0-24-16,24-25 16</inkml:trace>
  <inkml:trace contextRef="#ctx0" brushRef="#br0" timeOffset="-158774">23308 2166 0,'-25'-49'0,"25"24"0,-25 0 15,25 0-15,-25 0 16,25 50 0,25 25-1,-25-25 1,0 0-16,0 24 0,0-24 15,0 25-15,0-25 0,0 0 16,0 0-16,0 0 16,0 0-16,0-50 15,25 25 1,-25-25-16,25 0 16,-25-25-16,25 25 0,0-25 15,0 25-15,-25-24 16,25 24-16,0 0 0,0 25 15,-25 50 1,0-25 0,24-1-16,-24 26 0,0 0 15,0-25-15,0 25 16,0-25-16,25 0 0,-25-1 16,25-24-16,0 0 15,0-24 1,-25-1-16,25 0 0,25 0 15,-25-25-15,0 25 16,24-25-16,-24 1 0,0 24 16,0-25-16,0 25 0,-25 0 15,0 0-15,-25 25 16,25 25-16,-25-25 16,0 25-16,0 0 15,0 0-15,1 25 0,-1-26 16,25 1-16,0 0 0,0 0 15,0 0-15,25 0 16,-1 0-16,1-25 0,0 0 16,0 0-16,0 0 15,0-25-15,25 0 0,-25 0 16,0 0-16,-1-25 0,1 1 16,-25 24-16,25-25 15,0 0-15,-25 25 0,0 0 16,0 0-16,0 50 15,-25 0 1,25 0-16,0 25 0,0 0 16,0 0-16,0-1 15,25 1-15,-25 0 0,25 0 16,0 0-16,-25-26 16,0 1-16,-25 0 0,-25-25 15,-24 0-15,-1 0 0,-25 0 16,-24-25-16</inkml:trace>
  <inkml:trace contextRef="#ctx0" brushRef="#br0" timeOffset="-156935">11754 847 0,'0'-25'16,"-25"25"30,25 25-46,0 0 16,-25-1-16,25 1 16,0 0-16,-25 25 0,25-25 15,0 25-15,0 0 0,0 24 16,0-49-16,0 25 16,0 0-16</inkml:trace>
  <inkml:trace contextRef="#ctx0" brushRef="#br0" timeOffset="-155917">15265 1071 0,'25'0'15,"-25"-25"-15,25 25 0,-25-25 16,0 0-16,24 0 16,1 25-16,0-25 0,0 0 15,0 25-15,0-25 16,0 25-16,0 0 15,-25 25 1,25 0-16,-25 0 16,25 0-16,-25 0 0,0 0 15,24 25-15,-24-25 16,0 24-16,0-24 0,0 0 16,0 0-16,-24 0 15,24-50 16,24 0-15,-24 0-16,25 0 16,-25-24-16,25 24 0,0-25 15,0 25-15,0-25 16,-25 25-16,25 0 0,0 0 16,-25 1-16,25 24 15,0 0-15,0 0 16,-1 24-16,-24 1 15,25 0-15,-25 0 0,0 0 16,25 25-16,-25-25 0,0 25 16,0-26-16,25 1 15,-25 0-15,25-25 16,0 0 0,0 0-16,0 0 0,0-25 15,0 0-15</inkml:trace>
  <inkml:trace contextRef="#ctx0" brushRef="#br0" timeOffset="-154264">13646 2938 0,'0'-25'16,"0"50"31,-25 0-47,25 0 15,0 25-15,0 0 0,0 25 16,-25-26-16,25 51 16,0-25-16,0-1 0,25 1 15,-25 25-15,25-26 0,-25 1 16,25-25-16,-25 0 16,0-1-16,25 1 0,-25-25 15,0 0-15,25-25 16,-25 25-16,0-50 15</inkml:trace>
  <inkml:trace contextRef="#ctx0" brushRef="#br0" timeOffset="-153799">14194 2963 0,'0'-25'16,"-25"25"-16,25 25 62,0 0-62,-25 25 0,25 0 16,0 0-16,0 24 15,0 1-15,0 25 0,0-1 16,0 1-16,0-1 0,0 1 16,25-25-16,-25 24 15,0-49-15,25 0 0,-25 0 16,0 0-16,25-26 16</inkml:trace>
  <inkml:trace contextRef="#ctx0" brushRef="#br0" timeOffset="-153425">13098 3885 0,'-25'0'0,"50"0"31,0 0-31,0 0 16,0 0-16,25 25 0,-25-25 15,25 24-15,24 1 0,-24 0 16,0 25-16,25-25 16,-26 0-16,1 25 0,25-25 15,-25-1-15,-25 26 16,24-25-16,1-25 0,-25 25 16,0-25-16,0 25 15</inkml:trace>
  <inkml:trace contextRef="#ctx0" brushRef="#br0" timeOffset="-153024">14717 3910 0,'-25'0'15,"0"-25"1,0 25 0,0 25-1,0-25 1,1 24-16,-1-24 0,0 25 16,-25 0-16,25-25 15,-25 25-15,0 25 0,-24-25 16,24 0-16,0 0 15,0 24-15,0-24 0,1 25 16,24-25-16,0 0 0,0 0 16,0-25-16,25 25 15,0 0-15,25-25 32,0 0-32,0-25 15,0 0-15</inkml:trace>
  <inkml:trace contextRef="#ctx0" brushRef="#br0" timeOffset="-150059">11803 5030 0,'0'-25'0,"0"50"15,0 0 1,0 0-16,0 0 16,0 0-16,0 25 0,0 24 15,0-24-15,0 50 16,0-26-16,0 1 0,0 25 15,0-26-15,0 26 0,-25-25 16,25-1-16,0-24 16,0 25-16,0-25 0,0-25 15,0 24-15,0-24 16,0 0-16</inkml:trace>
  <inkml:trace contextRef="#ctx0" brushRef="#br0" timeOffset="-149032">11928 4980 0,'-25'-25'16,"25"1"0,25 24 15,0 0-31,25 0 0,-1 24 16,26-24-16,25 0 15,-1 0-15,51 25 0,24-25 16,0 0-16,50 0 0,1 25 15,-1-25-15,25 25 16,25-25-16,-25 25 0,0-25 16,0 0-16,-25 25 15,0-25-15,-25 0 0,-25 25 16,-49-25-16,0 0 16,-26 0-16,-24 0 0,-25 25 15,-1-25-15,-24 0 0,-25 25 47,0 0-16,0-1-15,0 1-16,0 0 0,-25 0 16,25 25-16,0-25 15,-24 25-15,24-1 0,0 1 16,-25 25-16,25-25 15,0 25-15,0-26 0,0 26 16,0 0-16,0-1 16,0-24-16,0 25 0,25-25 15,-25 24-15,0-24 0,24 0 16,-24 0-16,0 0 16,0-25-16,0-1 0,0 26 15,0-25-15,0 0 16,0 0-16,-24-25 15,-1 0 17,0 0-32,0 0 0,-25 0 15,0-25-15,-24 25 0,-26-25 16,-25 25-16,1-25 16,-50 0-16,-1 25 0,-49-25 15,0 1-15,0-1 16,-25 0-16,25 0 0,-25 0 15,50 0-15,-26 0 16,51 25-16,0-25 0,-1 25 16,26 0-16,25 0 0,-26-25 15,26 25-15,24 0 16,0 0-16,1 0 0,24 0 16,25 0-16,0-25 15,1 25-15,24 0 16,50 0 31,0 0-47,-1 0 15,1 0 1,0 0-16,0 0 0,0 0 16,0 0-16,0 0 15,0 0-15</inkml:trace>
  <inkml:trace contextRef="#ctx0" brushRef="#br0" timeOffset="-148239">13273 5453 0,'0'25'16,"0"-50"31,-25 25-47,0 0 15,0-24 1,0 24-16,-25 0 0,0 0 16,1 0-16,-1 24 0,0-24 15,0 25-15,25-25 16,-25 25-16,26-25 0,24 50 16,0-25-1,0 0-15,24 0 16,1-25-16,0 25 0,0 0 15,25 0-15,0-25 16,0 24-16,-1 1 0,-24-25 16,0 25-16,0 0 15,-25 0-15,0 0 16,-50 0-16,25-25 16,-24 25-16,-1-25 15,-25 0-15,25 0 0,0 0 16,1 0-16,-1 0 0,0-25 15,25 25-15,0 0 16,0-25-16,0 25 0</inkml:trace>
  <inkml:trace contextRef="#ctx0" brushRef="#br0" timeOffset="-147831">13696 5603 0,'25'-25'0,"-25"0"15,-25 25-15,0-25 0,0 25 16,0 0 0,0 0-16,0 25 0,1 0 15,24 0-15,-25 0 0,0 0 16,25 0-16,0 24 15,0-24-15,0 25 0,0-25 16,25 25-16,-25-25 16,25 0-16,24-25 0,-24 25 15,0-25-15,0 0 0,25 0 16,-25-25-16,0 0 16,0 0-16,-1 0 0,1 0 15,-25 0-15,0-25 16,0 25-16,0-24 0,-25 24 15,1 0-15,-1 0 0,0 0 16,0 25-16,0 0 16,0 0-16,0 0 0,0 0 15,25 25-15</inkml:trace>
  <inkml:trace contextRef="#ctx0" brushRef="#br0" timeOffset="-147592">14144 5553 0,'0'25'47,"25"0"-31,-25 25-16,0-25 15,0 24-15,25-24 16,-25 25-16,0-25 0,0 25 16,0-25-16,0 0 0,0 0 15</inkml:trace>
  <inkml:trace contextRef="#ctx0" brushRef="#br0" timeOffset="-147237">14219 5802 0,'0'-25'0,"25"25"16,0-25-1,0 25 1,-1 0-16,26 0 16,-25 0-16,0-25 15,25 25-15,-25 0 0,0 0 16,0 0-16,0-24 15,-1 24-15,-24-25 16,0 0-16,0 0 0,0 0 16,0 0-16,0 0 15,0 0-15,0 50 32,0 0-17,0 0-15,0 25 0,0 0 16,0-1-16,-24 1 15,24 0-15,0 0 0,-25 0 16,25-1-16,0-24 16</inkml:trace>
  <inkml:trace contextRef="#ctx0" brushRef="#br0" timeOffset="-146434">13870 6325 0,'0'25'16,"-25"-25"-16,25 25 16,0 0-1,0 0-15,0 0 16,0-1-16,-25 26 0,25-25 16,0 25-16,0 0 15,0 24-15,-24-24 0,24 0 16,-25 25-16,0-25 0,25-1 15,-25 1-15,0 0 16,25 0-16,-25 0 0,25-1 16,-25-24-16,25 25 15,0-25-15,0 0 0,0 0 16,0 0-16,25 0 16,0 0-1,0-25-15,0 0 16,-25 24-1,25-24-15,0 0 0,-1 0 16,1 0-16,25 0 0,25-24 16,0 24-16,-1 0 15,51 0-15,-1 0 0,51 0 16,-1 0-16,0 0 16,50 24-16,-24-24 0,24 25 15,25 0-15,-50-25 0,25 25 16,-25 0-16,-24-25 15,-26 25-15,-49-25 0,-1 25 16,-24-25-16,-25 0 16,0 0-16,-75 0 31,0-25-31,0 25 16,0 0-16</inkml:trace>
  <inkml:trace contextRef="#ctx0" brushRef="#br0" timeOffset="-145616">16933 7246 0,'25'0'15,"0"0"1,-25 25 0,0 0-16,0 0 0,0 0 15,25 25-15,-25 25 16,0-26-16,25 26 0,-25 0 16,0-1-16,0 26 0,0-50 15,0 25-15,0-26 16,0 26-16,0-50 0,0 25 15,-25-25-15</inkml:trace>
  <inkml:trace contextRef="#ctx0" brushRef="#br0" timeOffset="-144506">17058 7321 0,'0'-25'16,"-25"0"-16,0 0 0,25 1 16,0-1-16,0 0 15,25 0-15,0 0 0,0 25 16,24-25-16,26 25 0,0-25 16,49 25-16,1-25 15,49 25-15,25-25 0,25 25 16,26 0-16,23 0 15,26 0-15,25 25 0,-25 0 16,0-25-16,-1 25 0,-24 0 16,-25 0-16,-24 0 15,-51 0-15,-50-25 0,-24 25 16,-25-25-16,-26 0 16,1 0-16,-25 0 0,-25 24 93,0 1-77,0 0-16,0 0 16,0 0-16,-25 0 0,25 25 15,0 0-15,-25-1 16,25 26-16,0-25 0,-25 49 15,25-24-15,-24 0 0,24 0 16,-25 24-16,25-24 16,0 0-16,0-1 0,0 1 15,0 0-15,0-1 0,0 1 16,0 0-16,0-25 16,0-1-16,0-24 0,0 25 15,0-25-15,-25 0 16,0 0-16,0-25 15,-25 0-15,0 0 16,-24-25-16,-1 0 0,-25 25 16,-49-25-16,-1-25 0,-49 25 15,0 1-15,-25-26 16,-50 0-16,25 25 0,-25-25 16,25 25-16,0 0 15,25 1-15,25-1 0,-1 25 16,51-25-16,0 25 0,49 0 15,0 0-15,1 0 16,24 25-16,25-25 0,25 0 16,-24 0-16,24 0 15,0 0 1,25-25 0,0 0-1,25 25 1,-25-25-16,0 0 15,0 0 17,25 25-17,-25-25 1,-25 25 0,0 0-1,25-25-15,-25 25 16,25-25-16,0 1 15,0-1-15,0 0 16,0 0-16,0-25 0,0 0 16,0 25-16,0-25 15,0 1-15,-25-1 0,25 25 16,0 0-16,0 0 16,25 25-1,-25 25 1,25-25-1,-25 25-15</inkml:trace>
  <inkml:trace contextRef="#ctx0" brushRef="#br0" timeOffset="-143954">18328 7595 0,'25'0'16,"0"-25"-1,-1 25 1,-24-25-16,25 25 16,-25-25-1,-25 0 1,1 25 0,-26 0-16,25 0 0,-25 0 15,0 0-15,25 25 16,-25-25-16,26 25 0,-26 0 15,25-25-15,25 25 16,0 0-16,0 0 0,0 0 16,0 0-16,25 0 15,25 24-15,-26-24 0,26 0 16,-25 0-16,25 0 0,-25 0 16,0 0-16,0 0 15,0-25-15,-25 25 0,-25-1 16,0-24-16,0 0 15,-25 25-15,0-25 0,0 0 16,-24-25-16,24 25 0,-25-24 16,25 24-16,1-25 15,-1 0-15,25 0 0,25 0 16</inkml:trace>
  <inkml:trace contextRef="#ctx0" brushRef="#br0" timeOffset="-143529">18801 7670 0,'25'0'0,"0"-25"16,0 0 0,-25 0-1,-25 25 1,0 25-16,0 0 15,0-25-15,0 25 0,25 0 16,-25 0-16,0 24 16,25-24-16,0 0 0,0 0 15,0 25-15,0-25 0,25-25 16,0 25-16,25 0 16,-25-25-16,0 0 0,24 0 15,-24 0-15,25-25 16,-25 0-16,0 0 0,-25 0 15,0 0-15,0-25 0,0 25 16,0 0-16,-25-24 16,-25 24-16,25 0 0,0 25 15,1-25-15,-26 25 0,25 0 16,0 0 0,0 25-16,50 0 31</inkml:trace>
  <inkml:trace contextRef="#ctx0" brushRef="#br0" timeOffset="-143260">19473 7620 0,'25'-25'0,"-25"0"16,0 50 15,0 0-31,0 0 16,0 0-16,0 0 0,0 24 15,0 1-15,0 0 16,0 0-16,0 0 0,0-25 16,0 24-16,0 1 15,0-25-15,0 0 0,0 0 16,0 0-1</inkml:trace>
  <inkml:trace contextRef="#ctx0" brushRef="#br0" timeOffset="-140396">12949 7794 0,'25'0'63,"0"-25"-48,0 0 1,24 25-16,-24-24 0,25-1 15,0 25-15,25-25 0,-26 0 16,1 0-16,0 25 16,0-25-16,0 25 0,-25 0 15,-1-25-15,1 25 16,-50 0 31</inkml:trace>
  <inkml:trace contextRef="#ctx0" brushRef="#br0" timeOffset="-140006">13322 7421 0,'-24'0'0,"-1"0"0,0 0 31,50 25 16,0-25-31,-1 25-16,1-25 15,25 24-15,-25-24 16,0 0-16,0 0 16,0 25-16,0-25 0,0 0 15,-1 25-15,1-25 16,-25 25-16,0 0 16,0 0-1,0 0-15,-25-25 16,25 25-16,-24 0 15,24 0-15,-25-1 0</inkml:trace>
  <inkml:trace contextRef="#ctx0" brushRef="#br0" timeOffset="-139041">11704 8143 0,'0'-25'0,"0"50"47,0 0-47,-25 0 0,25 0 15,0 24-15,0 1 0,-25 0 16,25 0-16,0 0 16,-25-1-16,25-24 0,0 25 15,-25-25-15</inkml:trace>
  <inkml:trace contextRef="#ctx0" brushRef="#br0" timeOffset="-138627">11629 8168 0,'0'-75'16,"-25"25"-16,25-24 15,-25 24-15,25 25 0,0-25 16,25 25-16,-25 0 0,25 0 15,0 0-15,0 25 16,25 0-16,-25 25 0,24-25 16,1 25-16,0 0 15,-25 25-15,0 0 0,25-25 16,-50 24-16,0 1 0,0-25 16,0 25-16,-25 0 15,-25-25-15,25 0 0,-25 0 16,0-25-16,25 24 0,-24-24 15,24 0-15,-25 0 16,25-24-16,25-1 16,25 25-1,0 0-15,0 0 0,0 0 16,24 0-16,1 25 0,0-1 16,-25 1-16,25 0 15,-25 25-15,25-25 0,-26 0 16,1 25-16,0-25 15,-25-1-15,25 1 0</inkml:trace>
  <inkml:trace contextRef="#ctx0" brushRef="#br0" timeOffset="-138254">12277 8367 0,'0'-25'15,"24"25"32,1 0-47,0 0 16,0 0-16,0 0 16,0-25-1,-25 0 1,0 0-16,0 1 15,-25 24-15,25-25 0,-25 25 16,25-25-16,-25 25 16,0 0-16,0 0 15,25 25-15,-24 0 16,24-1 0,0 26-16,-25-25 0,25 25 15,0-25-15,0 25 16,25-25-16,-1-1 0,-24 1 15,25-25-15,25 0 16</inkml:trace>
  <inkml:trace contextRef="#ctx0" brushRef="#br0" timeOffset="-138044">12600 8143 0,'0'-25'0,"-25"0"16,25 0-16,-25 25 15,25 25 1,0 0-16,0 25 16,0-25-16,25 25 15,-25-1-15,0 1 16,0 0-16,0 0 0,0-25 16,0 24-16,0-24 15,0 0-15</inkml:trace>
  <inkml:trace contextRef="#ctx0" brushRef="#br0" timeOffset="-137576">12974 8442 0,'0'-25'16,"25"25"-16,-25-25 0,0 0 15,0 0-15,-25 25 16,25-25-16,0 0 15,-25 25-15,25-25 0,-25 25 16,0 0 0,0 0-16,0 0 15,25 25-15,-25 0 0,0 0 16,25 0-16,-24 0 16,24 0-16,0 0 0,0 0 15,-25 0-15,25-1 0,0 1 16,25 0-1,-1-25 1,-24-25-16,25 25 16,0-25-16,0 1 15,0-1-15,-25 0 0,25 25 16,-25-25-16,25 0 16,0 0-16,-25 50 31,0 0-16,25 0-15,-25 0 0,0 0 16,25-1 0,-25 1-16,24-25 0,-24 25 15,25-25-15,0 0 16,0 0-16</inkml:trace>
  <inkml:trace contextRef="#ctx0" brushRef="#br0" timeOffset="-137396">13347 8218 0,'0'-25'0,"0"0"0,0 0 16,0 0-16,-25 50 31,25 0-15,0 25-16,0-25 0,0 24 16,-24 1-16,24 0 0,0-25 15,0 25-15,0-25 16,0 24-16,24-24 0</inkml:trace>
  <inkml:trace contextRef="#ctx0" brushRef="#br0" timeOffset="-137067">13273 8442 0,'-25'-25'0,"0"0"16,25 0-1,25 25 16,0 0-15,0 0-16,-1 0 0,26 0 16,-25-25-16,0 25 15,0 0-15,0 0 0,0 0 16,-25-25 15,25 25-15,-25 25-1,0 0-15,0 0 16,0 0-16,25 0 16,-25 0-16,0 24 15,0-24-15,24 0 0,-24 0 16,0 0-16</inkml:trace>
  <inkml:trace contextRef="#ctx0" brushRef="#br0" timeOffset="-136910">13646 8143 0,'0'-25'0,"0"50"31</inkml:trace>
  <inkml:trace contextRef="#ctx0" brushRef="#br0" timeOffset="-135878">13796 8267 0,'0'25'31,"0"0"-16,0 0 1,0 0-16,0 0 0,0 0 16,0 25-16,0-25 0,0-1 15,0 1-15,0 0 16,24 0-16,1 0 16,0-25-16,0-25 15,0 0 1,0 0-16,-25 0 0,25 1 15,-25-1-15,0 0 16,0 0-16,0-25 0,0 25 16,-25 25-16,25-25 0,-25 25 15,0 0 1,0 25-16,0 0 16,25 0-1,0 0 1,0 0-16,25-25 15,0 0 1,0-25-16,0 25 16,0-25-16,0 25 15,0-25-15,0 0 0,-25 0 16,24 25-16,1-25 0,0 25 16,0 0-1,0 0-15,-25 25 0,25 0 16,-25 0-16,0 0 0,25 25 15,-25-25-15,0 0 16,0 24-16,0-24 16,0 0-16,0-50 47,25 0-47,-25 0 0,25 1 15,0-1-15,-1 0 0,1 0 16,-25 0-16,25 0 15,0 0-15,0 25 16,-25 25 0,25 0-16,-25 0 0,0 0 15,0 0-15,25 0 16,-25-1 0,25-24-16,0 0 15,0 0 1,0 0-16,24-24 0,-24 24 15,0-25-15,0 0 0,0 0 16,-25 0-16,25 0 16,-25 0-16,25 0 15,-25 0-15,-25 25 16,0 0-16,0 0 16,0 0-16,0 25 15,0 0 1,25 0-16,0 0 15,0 0-15,25 0 0,-25 0 16,25-25-16,-25 25 16,25-1-16,0-24 0,-25 25 15,25-25-15,-25 25 16,0 0 0,0 0-16,-25-25 15,25 25-15,-25-25 16,0 0-16,0 0 15,25-25-15</inkml:trace>
  <inkml:trace contextRef="#ctx0" brushRef="#br0" timeOffset="-135284">14941 8218 0,'0'-25'16,"0"0"-16,0 0 15,-25 25 1,25 25 15,0 0-31,0 0 16,0 0-16,0-1 0,0 26 16,0-25-16,0 25 15,0 0-15,0-25 0,0 0 16,0 24-16,0-24 15,0 0-15,25-25 32,-25-25-17,25 0-15,-25 0 16,25 1-16,0-1 16,0 0-16,0 25 15,-25-25-15,24 25 0,1 25 16,-25 0-1,25 0-15,-25-1 0,0 1 16,0 0-16,25 0 16,-25 0-16,0 0 0,0 0 15,25-25-15,0 0 16,0 0 0,0-25-16,0 0 0,0 0 15,-1 0-15,1 0 16,0 0-16,0 1 0,0 24 15,-25-25-15,0 0 0,0 50 32,0 0-17,0-1-15,-25 1 16,25 0-16,0 0 0,0 0 16,25 0-16,-25 0 15,25-25-15,0 0 16</inkml:trace>
  <inkml:trace contextRef="#ctx0" brushRef="#br0" timeOffset="-135128">15514 8267 0,'0'-24'0,"-25"-1"0,0 25 31,25 25-16</inkml:trace>
  <inkml:trace contextRef="#ctx0" brushRef="#br0" timeOffset="-134624">15838 8243 0,'-25'-25'0,"25"0"16,0 50-1,-25 0 1,25-1-16,0 26 16,0-25-16,-25 25 15,25 25-15,0-26 0,0 1 16,0 25-16,0-25 15,0 0-15,0-1 0,0 1 16,0-25-16,25 25 0,-25-25 16,0 0-1,25-25-15,-25-25 32,0 0-32,0-25 15,0 25-15,0-25 0,-25 25 16,25-24-16,0-1 15,-25 25-15,25-25 0,0 25 16,0-25-16,25 26 16,0-1-16,0 25 15,-1 0-15,26 0 0,-25 0 16,0 25-16,0-25 16,0 24-16,0 1 0,0 0 15,-25 0-15,-25 0 16,0-25-16,0 0 15,-25 25-15,0-25 0,-24 0 16</inkml:trace>
  <inkml:trace contextRef="#ctx0" brushRef="#br0" timeOffset="-133477">11878 9338 0,'-25'0'15,"25"-25"1,25 25 15,0 0-15,0 0-16,0 0 15,0-25-15,0 25 0,0 0 16,-1 0-16,1 0 16,0 0-16</inkml:trace>
  <inkml:trace contextRef="#ctx0" brushRef="#br0" timeOffset="-133189">11828 9488 0,'-25'25'16,"50"-25"15,0 0-31,0 0 15,0 0-15,0 0 16,25 0-16,-25 0 0,24 0 16,-24 0-16,0 0 0,0 0 15,0 0-15,0 0 16</inkml:trace>
  <inkml:trace contextRef="#ctx0" brushRef="#br0" timeOffset="-131031">10359 4706 0,'-25'-24'0,"25"-1"16,0 0-16,-25-25 15,0 25-15,0 0 0,25 0 16,-24 0-16,-1 25 16,0 0-16,0 0 15,0 0-15,-25 25 0,0 0 16,1 0-16,-1 0 0,0 25 16,0-25-16,0 24 15,1 26-15,-1-25 0,25 25 16,0-26-16,25 26 15,0 0-15,25 0 0,-25-1 16,50 1-16,-25-25 16,24 24-16,1 1 0,-25-25 15,25 25-15,-25-25 0,0 24 16,0 1-16,-1-25 16,-24 0-16,0 24 0,0-24 15,-24 25-15,-1-25 16,0-1-16,0 1 0,-25 0 15,25-25-15,-25 25 0,-24-1 16,24-24-16,0 0 16,-25 25-16,26-25 0,-1 0 15,25-25-15,-25 25 0,25-25 16,50 0 0,0 25-16,0-25 15,25 0-15,-1 0 16,26 25-16,-25-25 0,25 24 15,-26 1-15,26 0 0,-25 0 16,-25 25-16,0-25 16,0 25-16,0 0 0,-25 24 15,0-24-15,-25 25 16,0-25-16,0 24 0,0 1 16,-25 0-16,25-1 0,0 1 15,0-25-15,1 25 16,24-1-16,-25 1 0,25 0 15,0-1-15,25 1 16,-1 0-16,1-25 0,25 24 16,-25-24-16,50 0 0,-25 0 15,24-25-15,-24 0 16,25-25-16,-1 0 0,-24 0 16,0-25-16,0 0 15,0 0-15,-50 0 0,0-25 16</inkml:trace>
  <inkml:trace contextRef="#ctx0" brushRef="#br0" timeOffset="-130361">6300 6275 0,'-25'-25'0,"0"25"15,25-25-15,-25 25 0,0-24 16,1 24-16,-26 0 15,0 0-15,25 0 0,-25 24 16,0 1-16,1 0 16,-1 0-16,0 25 0,25 0 15,-25 0-15,25 24 0,25-24 16,0 25-16,0-25 16,0 24-16,25-24 0,0 0 15,25 0-15,25 0 16,-25-26-16,24-24 0,1 0 15,-25 0-15,24-24 0,1-1 16,-25 0-16,0-25 16</inkml:trace>
  <inkml:trace contextRef="#ctx0" brushRef="#br0" timeOffset="-130116">6773 6375 0,'0'-25'16,"0"50"15,0 0-15,0 25-16,0-26 0,0 26 15,0-25-15,0 25 16,0 0-16,0 0 0,0-1 15,0-24-15,0 25 16,0-25-16</inkml:trace>
  <inkml:trace contextRef="#ctx0" brushRef="#br0" timeOffset="-129810">6624 6450 0,'0'-25'0,"-25"-25"0,0 0 15,25 25-15,-25 0 16,25 0-16,25 0 16,0 25-16,0 0 15,25 0-15,-1 0 0,1 25 16,25-25-16,0 25 0,-26 0 16,26 0-16,-25 25 15,0-25-15,-25 0 0,0 24 16,-1 1-16,-24-25 0,0 25 15,-24-25-15,-26 0 16,25 25-16,-25-26 0,-25 1 16,26 0-16,-26 0 15,25 0-15,-25-25 0,25 25 16,26-25-16,-1 0 16,0-25-16</inkml:trace>
  <inkml:trace contextRef="#ctx0" brushRef="#br0" timeOffset="-129355">7968 6350 0,'25'0'0,"-25"-25"15,0 0-15,-25 0 16,1 0-16,-1 25 15,0 0-15,-25-25 0,25 25 16,0 0-16,0 0 16,0 0-16,0 25 0,1-25 15,24 25-15,-25-25 16,0 25-16,25 0 0,-25 0 16,25 0-16,0 25 15,0-25-15,0-1 16,25 1-16,25 0 0,-26 0 15,26 0-15,0 0 16,0 0-16,0 0 0,-1 0 16,-24 0-16,25-1 0,-50 1 15,25 0-15,-25 0 16,0 0-16,-25-25 0,0 25 16,0-25-16,-24 25 0,-1-25 15,0 0-15,0-25 16,0 25-16,1-25 0,24 0 15,0 25-15,-25-25 16,50 0-16,-25 25 0,25-25 16</inkml:trace>
  <inkml:trace contextRef="#ctx0" brushRef="#br0" timeOffset="-127891">12849 9562 0,'0'-25'15,"-25"25"-15,25-24 0,0-1 16,25 25 0,-25-25-16,25 25 15,-25 25 1,0 0 0,-25 24-16,25-24 15,-25 25-15,25 0 16,0 0-16,-25-1 0,25-24 15,-24 25-15,24-25 0,0 0 16,0 0-16,0 0 16,-25-25-16,25-25 15,0 0 1,0-25-16,0 0 0,0 1 16,0-1-16,0 0 0,0-25 15,0 1-15,25-1 16,-25 25-16,24 0 0,-24 0 15,25 25-15,0 1 16,0 24-16,25 24 16,-25 1-16,0 25 0,0 0 15,0 0-15,24 25 16,-24-26-16,0 26 0,-25-25 16,25 25-16,0-26 15,-25-24-15,0 25 0,25-25 16,-25 0-16</inkml:trace>
  <inkml:trace contextRef="#ctx0" brushRef="#br0" timeOffset="-127729">12824 9637 0,'-25'0'0,"1"0"15,24-25 1,24 25-16,26 0 15,-25 0 1,25 0-16,25-25 0,-26 25 16,1 0-16</inkml:trace>
  <inkml:trace contextRef="#ctx0" brushRef="#br0" timeOffset="-127308">13596 9562 0,'25'-25'0,"0"25"16,-25-24-16,25 24 16,-25-25-16,25 25 0,-25-25 15,-25 0 1,0 25-1,0 0-15,-25 0 0,26 25 16,-26-25-16,25 25 16,0-25-16,0 25 0,25-1 15,-25-24-15,25 25 0,25 0 16,0 0-16,0 0 16,0-25-16,25 25 0,-1 0 15,-24 0-15,25-25 16,0 25-16,-25-25 0,0 25 15,-25-1-15,-50-24 32,25 0-32,0 0 0,-25 0 15,0 0-15,26 0 0,-26 0 16,25 0-16,25-24 16,-25-1-16</inkml:trace>
  <inkml:trace contextRef="#ctx0" brushRef="#br0" timeOffset="-126942">14119 9562 0,'25'0'0,"0"-25"0,0 1 16,0 24-16,0-25 0,-25 0 15,-25 0 1,0 25-16,0 0 0,-25 0 15,25 0-15,-24 0 16,24 0-16,-25 25 0,25-25 16,0 25-16,25 0 0,-25-25 15,25 24-15,0 1 16,25-25-16,-25 25 0,50 0 16,-25 0-16,0-25 15,24 25-15,-24-25 0,0 0 16,25 25-16,-25-25 0,0 0 15,-25 25-15,0 0 16,-25-25 0,0 25-16,0-25 15,-25 0-15,25 24 0,-24-24 16,24 0-16,0 0 0</inkml:trace>
  <inkml:trace contextRef="#ctx0" brushRef="#br0" timeOffset="-126546">14518 9513 0,'25'0'16,"0"0"0,-50 0-1,0 0 1,0 0-1,0 24-15,25 1 0,-25-25 16,25 25-16,-25 0 16,25 0-16,0 0 15,0 0-15,25 0 0,0-25 16,-25 25-16,50-25 16,-25 0-16,0 0 0,24 0 15,-24 0-15,0-25 0,0 25 16,0-25-16,-25 0 15,0 0-15,0 0 16,0 0-16,-25 0 16,0 25-16,0-25 0,0 25 15,0-24-15,1 24 0,-1 0 16,0 0-16,0 24 16,0-24-16,25 25 15</inkml:trace>
  <inkml:trace contextRef="#ctx0" brushRef="#br0" timeOffset="-126240">15190 9537 0,'25'0'0,"0"-24"16,-25-1-1,-25 25-15,0-25 16,0 25-16,0 0 0,0 0 16,0 0-16,1 0 0,-1 25 15,0 0-15,0-1 16,0 1-16,0 0 0,0 0 16,25 0-16,0 0 15,0 0-15,25 0 0,0 0 16,0 0-16,25-25 0,-1 24 15,-24-24-15,25 0 16,0-24-16,0 24 0</inkml:trace>
  <inkml:trace contextRef="#ctx0" brushRef="#br0" timeOffset="-126066">15439 9587 0,'0'-25'0,"0"0"15,0 50 32,0 0-47,25 0 16,-25 0-16,0 0 15,25 0-15,-25 0 0,0 0 16,25-25-16</inkml:trace>
  <inkml:trace contextRef="#ctx0" brushRef="#br0" timeOffset="-125916">15539 9313 0,'-25'-25'15,"25"0"-15,-25 25 16,0 0 0,25 25-16,-25 0 0,25 0 15</inkml:trace>
  <inkml:trace contextRef="#ctx0" brushRef="#br0" timeOffset="-125215">15912 9612 0,'0'-25'0,"0"0"15,0 0-15,0 1 16,0-1 0,-25 0-1,0 25 1,1 0-16,-1 0 0,0 0 16,0 25-16,0-25 0,0 25 15,0-1-15,25 1 16,-25 0-16,25 0 0,-25 0 15,25 0-15,0 0 16,25 0-16,0 0 16,0-25-16,0 25 15,0-25-15,0 0 0,25 0 16,-26 0-16,1-25 0,0 0 16,0 25-16,0-25 15,-25 0-15,25 0 0,-25 0 16,25 0-16,-25 0 15,0 50 17,0 0-17,0 0-15,0 0 0,0 0 16,0 0-16,25 0 16,-25 0-16,25-25 15,0 0-15,-1 0 16,1-25-16,0 0 15,0 0-15,0 0 0,0 0 16,0-25-16,0 0 0,-25 1 16,25-1-16,-25 0 15,0 0-15,0 0 0,-25 1 16,25 24-16,0 0 16,-25 25-16,25 25 15,0 0-15,0 24 16,0-24-16,0 50 0,0-25 15,0 0-15,25-1 0,-25 26 16,25-25-16,-25-25 16,0 25-16,25-25 0,-25-1 15</inkml:trace>
  <inkml:trace contextRef="#ctx0" brushRef="#br0" timeOffset="-124879">16261 9562 0,'-25'0'16,"50"0"15,0 0-31,0 0 16,0 0-16,24 0 0,1 0 16,0-25-16,0 25 0,-25 0 15,24-24-15,-24 24 16,0 0-16,-25-25 0,0 0 15,0 0 1,-25 25-16,25-25 16,-25 25-16,25 25 31,0 0-31,0 0 16,0 0-16,0-1 15,0 26-15,0-25 0,0 0 16,0 25-16,0-25 0,25 0 15</inkml:trace>
  <inkml:trace contextRef="#ctx0" brushRef="#br0" timeOffset="-124711">16659 9239 0,'0'-25'0,"-25"25"16,0 0 0,25 25-1</inkml:trace>
  <inkml:trace contextRef="#ctx0" brushRef="#br0" timeOffset="-123822">16858 9513 0,'25'-25'16,"-25"50"15,-25-1-15,25 1-16,0 0 15,0 0-15,0 0 0,0 0 16,0 0-16,0 0 16,25 0-16,0-25 0,-25 25 15,25-25-15,25 0 0,-25 0 16,0 0-16,0-25 16,25 25-16,-26-25 0,1 0 15,0 0-15,-25 0 0,25 0 16,-25-25-16,-25 25 15,0-24-15,25 24 0,-25 0 16,1 0-16,-26 0 16,25 0-16,0 25 0,0 0 15,0 25 1,0 0-16,25 0 0,-25 0 16,25 0-16,0 0 0,0-1 15,0 1 1,0 0-16,25-25 15,0 0 1,0 0-16,0 0 0,0 0 16,0-25-16,0 0 0,0 1 15,24 24-15,-24-25 16,0 0-16,0 0 0,0 25 16,0-25-16,0 25 15,0 25-15,0 0 16,-1 0-16,-24 0 15,25-1-15,-25 1 16,0 0-16,25 0 0,-25 0 16,0 0-16,0 0 0,25-25 31,0-25-15,0 0-1,0 0-15,0 0 16,0 0-16,0-24 0,-1 24 15,26 0-15,-50 0 16,25 25-16,0-25 0,-25 50 31,25 0-31,-25 0 0,0 0 16,0-1-16,0 1 0,0 25 16,25-25-16,-25 0 15,25 0-15,-25 0 0,25 0 16,0-25-16,-1 0 15,1 25-15,0-25 0,0 0 16,0-25-16,0 25 16,-25-25-16,25 0 15,0 25-15,-25-25 0,0 0 16,0 0-16</inkml:trace>
  <inkml:trace contextRef="#ctx0" brushRef="#br0" timeOffset="-41481">299 10060 0,'0'-25'15,"0"1"-15,0-1 16,-25 0-16,25 0 47,0 50-31,0 0-1,-25 24-15,25-24 16,-25 25-16,0 0 15,0 0-15,0 0 0,0-1 16,0 1-16,1 0 16,-1-25-16,25 25 0,-25-25 15,25-1-15,-25-24 16,25-24 0,25-1-16,0 0 15,-25-25-15,25-25 0,-1 1 16,1-1-16,25-25 15,-25 1-15,0 24 0,25 0 16,0 1-16,-26 24 16,26 0-16,-25 25 0,25 25 15,-25 0-15,0 25 0,25 25 16,-25 0-16,-1-1 16,1 26-16,0 0 0,0 24 15,0-24-15,-25 25 16,0-26-16,0 1 0,0 0 15,0-1-15,0-24 0,-25-25 16,0 25-16,0-50 16,0 0-16</inkml:trace>
  <inkml:trace contextRef="#ctx0" brushRef="#br0" timeOffset="-41319">249 10284 0,'-25'-24'0,"0"24"0,0 0 15,50 0 1,0 0 0,0 0-16,25 0 0,-1 0 15,1 0-15,25 0 16,0 0-16,-1 0 0</inkml:trace>
  <inkml:trace contextRef="#ctx0" brushRef="#br0" timeOffset="-40934">1369 10260 0,'25'0'0,"0"-25"16,0 25-16,0-25 15,-25 0-15,0 0 16,-25 25-16,0 0 15,-25 0-15,26 0 0,-26 0 16,0 25-16,0-25 0,0 25 16,25 0-16,1 0 15,-1-1-15,0 1 0,25 25 16,0-25-16,25 0 16,0 25-16,24-25 0,1 0 15,0-1-15,0 1 0,-25 0 16,24 0-16,-24-25 15,0 25-15,-25 0 16,-25-25-16,-24 0 16,-1 25-16,-25-25 0,25 0 15,-24-25-15,24 25 0,25-25 16,-25 25-16,50-25 16,0 0-16</inkml:trace>
  <inkml:trace contextRef="#ctx0" brushRef="#br0" timeOffset="-40605">1868 10359 0,'49'-25'15,"1"25"-15,0-25 0,-25 0 16,0 25-16,0-24 16,-25-1-16,-25 25 15,-25 0 1,25 0-16,0 0 0,-25 0 15,1 0-15,24 25 0,-25-25 16,25 24-16,-25 1 16,50 0-16,-25 0 0,25 0 15,0 0-15,25 0 16,0 0-16,0 0 0,25 0 16,-25-1-16,24 1 0,-24 0 15,0 0-15,-25 0 16,-25 0-16,0-25 15,-24 25-15,-1-25 16,-25 0-16,25 0 0,-24 0 16,24 0-16</inkml:trace>
  <inkml:trace contextRef="#ctx0" brushRef="#br0" timeOffset="-40227">2540 10359 0,'25'0'16,"0"-25"-16,-25 0 15,-25 25 1,0 0 0,25 25-16,-25 0 15,0 0-15,0-25 0,25 50 16,-25-25-16,0 0 15,25 0-15,0-1 0,0 1 16,0 0-16,25 0 0,0 0 16,0-25-16,0 0 15,25 0-15,0 0 0,-26-25 16,26 25-16,-25-25 16,0-25-16,0 26 0,-25-26 15,0 0-15,-25 0 0,0 25 16,0-25-16,-25 26 15,26-1-15,-26 25 0,0 0 16,0 0-16,25 25 16,0-25-16,0 24 0</inkml:trace>
  <inkml:trace contextRef="#ctx0" brushRef="#br0" timeOffset="-39782">3162 10384 0,'25'-25'16,"0"0"-16,-25 0 15,0 0-15,0 1 0,-25 24 32,0 0-32,1 24 15,-1 1-15,0 0 16,0 0-16,0 0 0,-25 25 15,25-25-15,25 25 0,-25-26 16,25 1-16,0 0 16,25 0-16,0 0 0,0-25 15,25 25-15,0-25 16,-1 0-16,1-25 0,0 0 16,0 0-16,-25 0 0,25-24 15,-26 24-15,1-25 16,-25 25-16,0-25 0,25 25 15,-25 0-15,0 0 16,0 50 0,0 0-1,-25 0-15,25 0 0,0 0 16,0 25-16,0-25 0,0 0 16,0 24-16,25-24 15,0-25-15,-25 25 0,25-25 16</inkml:trace>
  <inkml:trace contextRef="#ctx0" brushRef="#br0" timeOffset="-39601">3561 10160 0,'0'25'46,"0"0"-46,0 0 16,0 0-16,0-1 16</inkml:trace>
  <inkml:trace contextRef="#ctx0" brushRef="#br0" timeOffset="-39399">3835 9762 0,'0'-25'15,"0"0"-15,25 25 63</inkml:trace>
  <inkml:trace contextRef="#ctx0" brushRef="#br0" timeOffset="-38485">3984 10110 0,'0'-25'62,"0"0"-31,-25 25-31,0 0 16,0 0 0,1 25-16,-1 0 15,25 0-15,-50 0 0,25 25 16,0-25-16,0 24 15,25 1-15,-25-25 0,0 25 16,25-25-16,0 0 0,0 0 16,0 0-1,25-25-15,0 0 16,-25-25-16,25 0 16,0 0-16,0 0 0,0 0 15,0 0-15,-25 0 0,25 0 16,-1 0-16,-24 50 31,0 0-15,-24 25-16,24-25 0,0 0 15,-25 25-15,25-25 0,0-1 16,0 1-16,25 0 16,-1-25-16,1 0 15,25 0-15,-25-25 16,25-24-16,0 24 0,-1-50 15,-24 0-15,25 1 0,0-26 16,-25 0-16,0 26 16,0-26-16,0 25 0,-25 1 15,25 24-15,-25 25 0,0 50 32,-25 0-32,25 25 0,-25 24 15,0 1-15,25 0 16,-25 24-16,25-24 0,-25 0 15,25 24-15,-25-49 16,25 25-16,0-25 0,0-26 16</inkml:trace>
  <inkml:trace contextRef="#ctx0" brushRef="#br0" timeOffset="-38181">4283 10235 0,'-25'0'0,"50"0"47,0 0-47,0 0 0,25 0 15,-25-25-15,24 25 16,1 0-16,-25-25 0,25 25 16,-25 0-16,0 0 15,-25 25 16,0 0-15,0 0-16,-25 24 16,25-24-16,-25 0 15,25 0-15,0 25 0,-25-25 16,25 0-16,0 0 16</inkml:trace>
  <inkml:trace contextRef="#ctx0" brushRef="#br0" timeOffset="-38044">4781 9986 0,'0'-50'15,"0"0"-15,0 25 0,-25 50 32,25 0-17</inkml:trace>
  <inkml:trace contextRef="#ctx0" brushRef="#br0" timeOffset="-37375">4930 10160 0,'25'0'16,"-25"25"15,-25 0-16,25 0-15,-24 0 0,24 24 16,0 1-16,-25-25 16,25 25-16,0 0 0,0-25 15,0-1-15,25 1 16,-1 0-16,1-50 16,0 25-16,0-25 15,-25 1-15,25-26 16,0 0-16,0 0 0,-25 0 15,0 1-15,0-1 0,0 25 16,0 0-16,0 0 16,-25 25-1,0 25 1,25 0-16,-25 0 0,25 0 16,0 0-16,-25-1 15,25 1-15,0 0 16,25-25-16,0 0 15,0 0 1,0-25-16,25 0 0,-25 1 16,-1-1-16,26 25 0,-25-25 15,0 0-15,0 25 16,0 0 0,-25 25-16,0 0 15,0 0-15,0 24 0,0-24 16,0 0-16,0 0 15,0 0-15,25-25 16,-25-25 0,25 25-1,0-25-15,-1 0 0,1 0 16,0 0-16,0 1 0,0-1 16,25 25-16,-25 0 15,0 25-15,-25-1 16,0 26-16,0 25 15,0-25-15,0 24 0,0 1 16</inkml:trace>
  <inkml:trace contextRef="#ctx0" brushRef="#br0" timeOffset="-15874">523 8865 0,'0'-25'16,"-25"0"0,25 0-1,25 25 1,0 0-1,-25 25 1,25 0 0,-25 0-1,0 0-15,0 0 0,0 25 16,0-25-16,0-1 16,0 1-16,0 0 0,0 0 15,0 0-15,0-50 47,0 0-31,25 0-16,-25-24 0,24 24 15,1 0-15,0-25 0,-25 25 16,25 0-16,0 0 16,-25 0-16,25 25 0,0 0 31,-25 25-31,25-25 15,-25 25-15,0 0 0,0 0 16,0 0-16,25 0 16,-25 0-16,0 0 0,0-1 15,0 1-15,0 0 16,0-50 15,25 25-15,-25-25-16,0 1 0,24-1 15,1 0-15,0 0 16,-25 0-16,25 0 0,0 0 16,0 0-16,0 50 31,-25 0-31,0 0 16,25 25-16,-25-25 0,0 0 15,0-1-15,25 1 16,-25 0-16,0 0 0,0 0 15,25-25 1</inkml:trace>
  <inkml:trace contextRef="#ctx0" brushRef="#br0" timeOffset="-15656">1220 8865 0,'0'25'15,"0"0"17,0 0-17,25 0-15,-25 0 0,0-1 16,0 1-16,25 0 0,-25 0 16,0 0-16,0 0 15</inkml:trace>
  <inkml:trace contextRef="#ctx0" brushRef="#br0" timeOffset="-15507">1270 8566 0,'0'-25'0,"-25"25"15,25 25 16</inkml:trace>
  <inkml:trace contextRef="#ctx0" brushRef="#br0" timeOffset="-14997">1394 8840 0,'0'25'15,"0"0"32,25 0-31,-25 0 0,0 0-16,0 0 15,0-1 1,0 1-1,-25-25-15,25 25 16,-25-25 0,50 0 15,-25-25-31,25 0 16,0 1-1,0-1-15,-25 0 0,25 0 16,0 0-16,0 25 15,0 0 1,-25 25 0,25-25-1,-25 25 1,24 0-16,-24 0 16,25-1-1,-25 1-15,0 0 16,0 0-1</inkml:trace>
  <inkml:trace contextRef="#ctx0" brushRef="#br0" timeOffset="-14779">1892 8940 0,'-24'0'0,"48"0"47,1 0-31</inkml:trace>
  <inkml:trace contextRef="#ctx0" brushRef="#br0" timeOffset="-14580">1868 9014 0,'-25'0'0,"25"25"31,25-25-16,-25 25 1,24-25 0,1 0-16,0 0 15,-25-25 1</inkml:trace>
  <inkml:trace contextRef="#ctx0" brushRef="#br0" timeOffset="-13748">2440 8840 0,'-25'0'63,"0"25"-48,1-25 1,-1 25-16,0-25 16,25 25-1,0 0-15,-25-25 0,25 25 16,0 0-16,0-1 16,0 1-16,0 0 15,0 0-15,0 0 0,25-25 16,-25 25-16,25-25 15,0 0-15,-1 0 16,1 0 0,0 0-16,0 0 15,0-25-15,0 0 16,-25 0 0,25 0-16,0 0 15,-25 1-15,0-1 16,25 0-16,-25 0 0,0 0 15,0 0-15,-25 25 16,25-25 0,-25 25-16,0 0 15,25-25-15,-25 25 0,0 0 16,0 0 0,0 0-16,0 0 15,1 25 16,-1-25-15</inkml:trace>
  <inkml:trace contextRef="#ctx0" brushRef="#br0" timeOffset="158070">16734 5429 0,'0'-25'15,"-25"25"1,25-25 47,0 50-17,0 0-46,0 24 16,0-24-16,0 0 16,0 25-16,0 0 0,0-25 15,0 25-15,0-26 0,0 26 16,25-25-16,-25 0 16,0 0-16,-25-25 31,25-25-31,0-25 15,0 25-15,-25-24 0,25-1 16,0-25-16,-25 0 16,25 1-16,0-26 0,0 25 15,0 1-15,0-1 16,25 0-16,0 25 0,25 1 16,-25 24-16,25 0 15,-1 25-15,1 0 0,25 0 16,-25 25-16,0 0 0,-1 24 15,-24 1-15,-25 0 16,0 25-16,0-26 0,-25 1 16,0 25-16,-24-25 0,24 0 15,-25-26-15,0 26 16,25-25-16,-25 0 0,25-25 16,1 25-16,-1-25 15,0 0-15,0 0 16,25-25-16,25 25 15,0 0-15,24 0 16,1 25-16,0-25 0,0 25 16,0-25-16,24 25 15,-24 0-15,25 0 0,-25 0 16,-25-1-16,24-24 0,-24 25 16,0-25-16</inkml:trace>
  <inkml:trace contextRef="#ctx0" brushRef="#br0" timeOffset="158448">17506 5478 0,'0'-25'16,"0"1"-16,25 24 0,-25-25 16,0 50 15,0-1-31,0 1 15,0 0-15,0 0 16,0 0-16,25 0 0,-25 0 16,25 0-16,0 0 15,-1 0-15,1-25 0,0 0 16,0 0-16,25 0 16,-25 0-16,0-25 0,0 25 15,0-25-15,-1 0 0,-24-25 16,0 25-16,0-25 15,0 25-15,-24-24 0,-1 24 16,-25 0-16,25 0 16,0 25-16,-25 0 0,25 0 15,0 0-15,1 25 16,24 0-16,0 0 16,24 0-16</inkml:trace>
  <inkml:trace contextRef="#ctx0" brushRef="#br0" timeOffset="158796">18153 5304 0,'0'-25'16,"-25"25"-16,1 0 0,-1 0 16,0 0-1,0 25-15,0 0 16,25 0-16,0 0 15,0 0-15,25 0 16,-25-1-16,25 1 0,0 0 16,0 0-16,-1 0 0,26 0 15,-25-25-15,0 0 16,0 0-16,0-25 0,0 25 16,0-25-16,0 0 15,0 0-15,-25 0 0,0-24 16,-25 24-16,0 0 0,0 0 15,0 0-15,0 25 16,-25-25-16,25 25 0,0 0 16,0 0-16,1 0 15,24 25-15</inkml:trace>
  <inkml:trace contextRef="#ctx0" brushRef="#br0" timeOffset="159109">18353 4831 0,'0'-25'0,"-25"0"0,0 25 16,25-25 0,25 25-16,-25 25 15,25 0-15,0-25 0,24 25 16,-24 25-16,25-25 15,-25 24-15,0 1 0,0 25 16,0-25-16,0 24 16,-1-24-16,-24 0 0,25 0 15,-25 0-15,25-1 0,-25-24 16,0 25-16,25-25 16,-25 0-16,25-25 15,0 0-15,0 0 16,0 0-16,0-25 0,24 0 15</inkml:trace>
  <inkml:trace contextRef="#ctx0" brushRef="#br0" timeOffset="159276">18552 5155 0,'-50'0'0,"0"0"15,25 0-15,0-25 16,50 0-1,0 25-15,25-25 0,25 0 16,-1 25-16,-24-25 16,25 0-16,-25 0 0</inkml:trace>
  <inkml:trace contextRef="#ctx0" brushRef="#br0" timeOffset="160453">22935 7819 0,'24'0'32,"-24"-25"-1,-24 25-31,-1 0 15,0-25 1,0 25-16,0 0 16,-25 0-16,25 25 0,-25 0 15,26-25-15,-26 25 16,25 25-16,0-25 0,0 0 16,25 0-16,-25 24 15,25-24-15,25 0 0,-25 0 16,25 0-16,0-25 15,25 0-15,-25 0 0,-1 0 16,26 0-16,-25-25 0,25 0 16,-25-25-16,0 25 15,0-24-15,-25-1 0,0 0 16,0-25-16,0 1 0,-25 24 16,0-25-16,0 25 15,25 1-15,-25 24 0,25 0 16,-25 0-16,50 50 15,-25 0 1,25 24-16,0 1 0,-25 0 16,25 0-16,0 0 15,0 24-15,-25-24 0,24 0 16,1 0-16,0 0 16,-25-1-16,25-24 0,0 0 15</inkml:trace>
  <inkml:trace contextRef="#ctx0" brushRef="#br0" timeOffset="160799">23333 7869 0,'0'-25'0,"0"0"16,25 25 31,0 0-47,0 0 15,0-25-15,0 25 16,-1 0-16,1-25 16,0 25-16,-25-25 0,0 1 15,0-1-15,0 0 0,-25 0 16,0 0 0,1 0-16,-1 25 0,0-25 15,0 25-15,-25 25 16,25-25-16,0 25 0,0 0 15,0 25-15,0-25 0,25 24 16,0-24-16,0 25 16,0 0-16,25-25 0,25 0 15,-25 0-15,50-1 16,-25-24-16</inkml:trace>
  <inkml:trace contextRef="#ctx0" brushRef="#br0" timeOffset="161251">23831 7495 0,'-25'-24'0,"0"-1"15,25 0-15,-25 25 0,25 25 16,0 0 0,0 24-16,25 1 0,-25 0 15,25 0-15,-25 24 16,25-24-16,-25 25 0,0 0 15,25-26-15,0 26 16,-25-25-16,25 0 0,0-25 16,-25 25-16,25-26 15,-1 1-15,-24-50 16,0 1-16,0-1 16,-24-25-16,24 0 15,-25 0-15,0-25 0,0 1 16,0 24-16,0 0 15,0 0-15,25 1 0,-25 24 16,25 0-16,25 25 31,0 25-31,0-25 0,25 25 16,-25-1-16,24 1 16,-24 0-16,25 0 0,-50 0 15,0 0-15,0 0 0,0 0 16,-25-25-16,-25 25 15,26-25-15,-26 0 0,0 25 16</inkml:trace>
  <inkml:trace contextRef="#ctx0" brushRef="#br0" timeOffset="161429">24404 7744 0,'25'0'0,"0"0"32</inkml:trace>
  <inkml:trace contextRef="#ctx0" brushRef="#br0" timeOffset="162239">24503 7695 0,'25'0'31,"0"0"-15,0 0-1,0 0-15,0 0 0,0 0 16,0-25-16,25 25 15,-1-25-15,1 25 0,0-25 16,0 0-16,24 25 0,1-50 16,-25 25-16,25 0 15,-1-24-15,-24-26 0,0 0 16,25 1-16,-26-26 16,-24 0-16,25-24 0,-25-1 15,-25 1-15,0-1 0,-25 1 16,0-1-16,-49 26 15,-1-1-15,-50 25 0,1 1 16,-50-1-16,-26 25 0,-49 0 16,0 1-16,-25-1 15,0 25-15,-24 0 0,-1 25 16,25 0-16,0 0 16,25 0-16,25 25 0,25 0 15,24 0-15,1 24 0,25-24 16,-1 25-16,51 0 15,-1 0-15,25-25 0,25 24 16,1 1-16,24-25 16,0 0-16,0 25 0,0-25 15,0 0-15,25 0 16,-25-25-16,0-25 62</inkml:trace>
  <inkml:trace contextRef="#ctx0" brushRef="#br0" timeOffset="162588">20918 5777 0,'-25'0'0,"0"0"16,25-25-1,-25 50 32,0-25-47,25 25 0,-25 0 16,0 0-16,25 0 15,-25 0-15,25 0 0,0 0 16,0-1-16,0 1 0,0 0 16,0 0-16,25 0 15,-25 25-15,25-25 0,25 0 16,-25-25-16,25 25 0,-1-1 16,1 1-16,25-25 15,-25 0-15,24 0 0</inkml:trace>
  <inkml:trace contextRef="#ctx0" brushRef="#br0" timeOffset="163242">23109 4632 0,'-25'-25'31,"0"25"-31,0 0 15,0 0-15,-25 0 0,1 25 16,24-25-16,-25 25 16,0 24-16,25 1 0,0 0 15,0 0-15,25 25 16,0-26-16,0 26 0,25 0 16,0-25-16,25-1 15,0 1-15,25-25 0,-1 0 16,26 0-16,-1-25 0,1 0 15,0 0-15</inkml:trace>
  <inkml:trace contextRef="#ctx0" brushRef="#br0" timeOffset="164129">23806 5030 0,'-25'-25'0,"0"0"16,0 0-16,1 1 15,-1 24-15,0-25 0,0 25 16,0 0-16,25 25 15,-25-1 1,25 1-16,0 0 0,0 0 16,0 25-16,-25-25 15,25 25-15,0-25 0,0-1 16,25 1-16,-25 0 16,25 0-16,0 0 0,25-25 15,-25 0-15,24 0 0,1 0 16,-25-25-16,25 0 15,-25 0-15,0 0 0,0 1 16,-25-26-16,0 25 0,-25-25 16,0 25-16,0-25 15,-25 25-15,25 1 0,-25 24 16,1 0-16,24 0 16,0 0-16,0 0 0,0 0 15,25 24-15,0 1 16,25-25-1,0 0-15,25 0 16,-26 0-16,1 0 16,25 0-16,-25-25 0,25 25 15,0 0-15,-25-24 0,24 24 16,-24-25-16,25 25 16,-25 0-16,0 0 0,0 0 15,0 25-15,-25-1 16,25 1-16,-25 0 0,24 25 15,-24-25-15,0 0 0,0 25 16,0-25-16,0-1 16,0-48 15,0-1-15,0 0-16,0-25 15,25 25-15,-25 0 16,25-25-16,-25 25 0,0 1 15,25-1-15,-25 0 16,25 0-16,0 25 16,-25 25-1,25 0-15,25 124 47,-50-124-47,25-25 0,-25 25 16,24-25-16,-24-25 15,25 25-15,-25-25 16,25 0-16,-25 0 0,25 0 16,-25 0-16,25 25 15,0-24-15,-25-1 0,25 25 16,0-25-16,0 25 16,-25 25-16,0 0 15,25-1-15,-25 1 0,0 0 16,0 0-16,0 0 0,25 0 15,-25 0 1</inkml:trace>
  <inkml:trace contextRef="#ctx0" brushRef="#br0" timeOffset="164226">24703 4632 0,'0'-25'16,"0"0"-16</inkml:trace>
  <inkml:trace contextRef="#ctx0" brushRef="#br0" timeOffset="164549">24728 4706 0,'24'75'0,"-24"0"0,25 0 15,0-1-15,0 26 0,0-25 16,0-1-16,-25 1 16,25 0-16,-25-26 0,25 1 15,-25-25-15,0 0 0,0 0 16,-25-50-1,25-25 1,-25 25-16,25-49 16,-25 24-16,0-25 0,25 0 15,0 1-15,-25-1 0,25 25 16,0-24-16,0 49 16,25-25-16,0 25 15,0 25-15,0 25 16,25-25-16,-25 25 0,-1 0 15,1 0-15,0-1 0,0 26 16,-25-25-16,0 0 16,-25 0-16,0-25 0,-24 25 15,24-25-15,0 0 16,-25 0-16</inkml:trace>
  <inkml:trace contextRef="#ctx0" brushRef="#br0" timeOffset="165188">25250 4781 0,'0'-25'15,"-24"0"1,-1 25-16,0 0 16,0 25-16,0-25 15,25 25-15,-25 0 0,25 0 16,0 25-16,25-25 15,-25 0-15,25 24 0,0-24 16,0 0-16,0 0 0,24-25 16,-24 0-16,0 0 15,0-25-15,0 25 0,0-25 16,0 0-16,-25-24 0,25 24 16,-25 0-16,0 0 15,0 0-15,-25 0 0,0 0 16,0 0-16,0 0 15,0 25-15,0 0 0,25-25 16,-25 25-16,0 0 0,50 0 31,0 0-15,0 0-16,25 0 16,-25 0-16,0-24 0,25 24 15,-1 0-15,-24-25 0,0 25 16,0-25-16,0 25 15,0 0-15,-25-25 0,-25 0 16,0 25 0,0 0-16,0-25 0,0 25 15,0 0-15,1 0 0,-1 25 16,0-25-16,25 25 16,-25 0-16,25 0 0,0 0 15,25-1-15,0 1 16,49 25-16,-24-25 15,0 0-15,0 0 0,0-25 16,-1 25-16,1-25 16,-50 25-16,25-25 0,-50 25 15,0-25 1,0 0-16,-24 0 0,-1 0 16</inkml:trace>
  <inkml:trace contextRef="#ctx0" brushRef="#br0" timeOffset="165383">25848 4632 0,'0'25'32,"0"0"-17,0-1-15,25 1 0,0 0 16,0 0-16,0 25 0,0-25 15,0 0-15,-1 0 16,1-25-16,-25 25 0</inkml:trace>
  <inkml:trace contextRef="#ctx0" brushRef="#br0" timeOffset="165546">25699 4333 0,'0'-25'0,"-25"0"0,25 50 31,25-25-15</inkml:trace>
  <inkml:trace contextRef="#ctx0" brushRef="#br0" timeOffset="165750">26122 4383 0,'0'-25'15,"0"50"1,0 0-16,25-25 16,-25 49-16,25-24 15,0 25-15,0 0 0,0 0 16,-1 0-16,1 24 15,0-49-15,0 25 0,0-25 16</inkml:trace>
  <inkml:trace contextRef="#ctx0" brushRef="#br0" timeOffset="165924">26247 4756 0,'-25'-25'0,"-25"0"0,25 1 15,25-1 1,25 25-16,0 0 16,25-25-16,-1 25 0,1 0 15,25 0-15,0 0 0,-26 0 16</inkml:trace>
  <inkml:trace contextRef="#ctx0" brushRef="#br0" timeOffset="166098">26670 4582 0,'-25'-25'0,"0"25"16,0-25-16,50 25 31,-25 25-15,25 0-16,-25 25 0,25-25 16,-25 0-16,25 24 0,-25-24 15,25 0-15,-25 0 16,25-25-16</inkml:trace>
  <inkml:trace contextRef="#ctx0" brushRef="#br0" timeOffset="166248">26520 4258 0,'-24'0'16,"48"0"-1,-24 25 1</inkml:trace>
  <inkml:trace contextRef="#ctx0" brushRef="#br0" timeOffset="166961">26919 4532 0,'-25'0'31,"25"25"-15,0 0-1,0 0-15,0 0 16,0 0-16,25 0 0,-25-1 16,25 1-16,25 0 15,-26 0-15,26-25 0,-25 0 16,25 0-16,0 0 15,-25 0-15,25-25 0,-26 0 16,-24-24-16,-24 24 16,24 0-16,-50-25 15,25 25-15,-25-25 0,25 25 16,-25 0-16,25 1 16,0 24-16,1 0 0,-1 0 15,25 24 1,0 1-16,0 0 0,0 25 15,25-25-15,-25 0 0,0 25 16,24-25-16,-24-1 16,25-24-16,-25 25 0,25-25 15,0 0 1,0-25-16,0 1 16,0-1-16,0 0 0,0 0 15,-25 0-15,25-25 16,0 25-16,-1 0 0,1-24 15,0 24-15,0 0 16,0 25-16,0 25 16,0 0-1,0-1-15,-25 1 16,25 0-16,0 0 0,-25 0 16,24 0-16,1-25 15,-25 25-15,25 0 16,0-25-16,0-25 15,0 0 1,0 25-16,0-25 16,0 25-16,0-25 0,-1 25 15,1 0-15,0 0 16,0 0-16,0 25 16,0 0-1,0 0-15,0 0 0</inkml:trace>
  <inkml:trace contextRef="#ctx0" brushRef="#br0" timeOffset="167364">24802 5877 0,'50'0'0,"25"-25"15,24 0-15,51 0 0,24-25 16,25 25-16,25-24 15,1 24-15,24-25 0,0 25 16,0 0-16,-25 0 0,0 0 16,-25 0-16,-25 25 15,-24-25-15,-26 25 0,1-24 16,-51 24-16,-24 0 16,0-25-16,-25 25 0,-25-25 15,-25 0 1,-25 25-16,25 0 15,-24 0-15</inkml:trace>
  <inkml:trace contextRef="#ctx0" brushRef="#br0" timeOffset="809533">19996 10559 0,'-25'0'16,"25"25"0,0-1-16,50-24 15,0 0-15,0 0 16,24-24-16,26 24 0,-25-25 15,-1 25-15,26 0 16,-25-25-16,-26 25 0,1 0 16,0-25-16,-25 25 15</inkml:trace>
  <inkml:trace contextRef="#ctx0" brushRef="#br0" timeOffset="809755">20220 10509 0,'-25'25'0,"0"-25"16,25 25-1,0 0-15,25 24 16,-25-24-16,0 25 0,25 0 16,-25 25-16,25-26 15,-25 26-15,0-25 0,25 0 16,-25 24-16,25-24 15,-25-25-15,25 25 0,0-25 16,-25 0-16</inkml:trace>
  <inkml:trace contextRef="#ctx0" brushRef="#br0" timeOffset="810138">20668 10957 0,'0'-25'16,"25"25"15,0 0-15,0 0-16,-25 25 0,25 0 15,0-25-15,0 25 16,-25 0-16,0 0 0,0 0 15,0 0-15,0-1 0,0 1 16,-25 0-16,0 0 16,0-25-16,25 25 0,-25-25 15,0-25 1,25 0-16,0 0 0,0 0 16,0-24-16,25 24 15,0-25-15,0 25 0,0-25 16,0 25-16,25 0 0,-25 1 15,0 24-15,24-25 16,-24 25-16,0 0 0</inkml:trace>
  <inkml:trace contextRef="#ctx0" brushRef="#br0" timeOffset="810595">21440 10957 0,'0'-25'31,"-24"0"-31,24 0 16,-25 25-16,25-24 0,-25 24 16,25-25-16,-25 25 15,0 0-15,0 0 0,0 0 16,0 25-16,0-25 15,25 24-15,-25 26 16,1-25-16,24 0 0,-25 0 16,25 0-16,0 0 15,0 0-15,0 0 0,25-1 16,-1-24 0,1 0-16,0 0 15,0 0-15,0-24 0,-25-1 16,25 0-16,0 0 15,0 0-15,0-25 0,0 25 16,-1 0-16,-24 0 0,25 1 16,0 24-16,0 0 15,-25 24-15,25 1 16,-25 25 0,25-25-16,-25 0 0,0 0 15,0 0-15,25 0 16</inkml:trace>
  <inkml:trace contextRef="#ctx0" brushRef="#br0" timeOffset="810908">21689 10858 0,'0'-25'16,"0"50"15,0-1-16,0 1-15,0 0 16,25 0-16,-25 0 16,25 0-16,-25 0 0,25 0 15,0-25 1,0 0-16,0-25 16,-25 0-1,25 0-15,-25-25 16,25 25-16,-25 0 0,25-24 15,-25 24-15,0 0 16,24 0-16,-24 50 16</inkml:trace>
  <inkml:trace contextRef="#ctx0" brushRef="#br0" timeOffset="811471">22088 10907 0,'25'0'63,"0"0"-63,0 0 16,0-25-1,-1 25-15,1 0 0,0-24 16,0 24-16,-25-25 0,25 25 15,-25-25 1,-25 0-16,0 0 16,0 25-16,0 0 15,1 0-15,-1 0 0,0 0 16,0 0-16,25 25 0,-25 0 16,25 0-16,-25 0 15,25-1-15,0 1 0,0 0 16,0 0-16,25 0 15,-25 0-15,25-25 0,0 25 16,0-25-16,24 0 0,-24 0 16,25-25-16,-25 25 15,25-25-15,0-25 0,-25 25 16,-1-24-16,1 24 16,0-25-16,-25 0 0,25 0 15,-25-25-15,0 26 0,0-1 16,0 25-16,0-25 15,0 25-15,0 0 0,-25 25 16,25 25 0,0 0-16,0 25 15,0 0-15,0 0 16,0-1-16,25 1 0,-25 25 16,25-25-16,-25 0 0,25-1 15,0-24-15,-25 25 16,25-50-16</inkml:trace>
  <inkml:trace contextRef="#ctx0" brushRef="#br0" timeOffset="812083">19374 10185 0,'0'-25'15,"0"0"-15,-25 0 0,0 25 16,0 0 15,25 25-31,0 0 0,0 0 16,0 25-16,0 0 15,0 24-15,0 26 16,0 0-16,25-1 0,0 26 16,-25-26-16,25 1 0,-1 0 15,1-1-15,0-24 0,0 0 16,-25-1-16,25-24 16,-25-25-16,0 25 0,0-25 15</inkml:trace>
  <inkml:trace contextRef="#ctx0" brushRef="#br0" timeOffset="812810">19249 10235 0,'0'-25'0,"-25"0"0,25 0 15,25 25 1,25 0-16,25-25 16,-1 25-16,76-25 0,-1 1 15,75-1-15,25 25 0,25-25 16,50 0-16,25 25 16,-1-25-16,26 25 0,-26-25 15,1 25-15,-25 0 16,-26 0-16,-24 0 0,-49 0 15,-51 0-15,-25 0 16,-49 0-16,-25 0 0,-26 0 16,-74 25-1,1 0 1,-1-25-16,0 25 0,-25 0 16,25 0-16,0-1 0,25 1 15,-25 25-15,25 0 16,0 0-16,0 0 0,25 24 15,-25 1-15,25 0 16,25-1-16,-25 1 0,0 0 16,24 0-16,1-1 15,-25 1-15,0 0 0,0-26 16,0 26-16,0-25 0,-25 0 16,0-25-16,0 24 15,-25-24-15,0-25 0,0 25 16,0-25-16,-25 0 15,-24 0-15,-1-25 0,0 25 16,-49-25-16,-1 1 0,-24 24 16,-25-25-16,-26 25 15,-24-25-15,0 25 0,-50 0 16,-25 0-16,25 25 0,-24-25 16,-1 25-16,25-1 15,0-24-15,25 25 0,0-25 16,25 25-16,25-25 15,-1 0-15,51 25 0,-25-25 16,49 0-16,1 25 0,49-25 16,0 0-16,50 0 15,0 0-15,50 0 16,25 0-16,25 0 16</inkml:trace>
  <inkml:trace contextRef="#ctx0" brushRef="#br0" timeOffset="814177">24852 13298 0,'0'-25'31,"0"50"-15,25 0-16,-25 0 0,0 0 15,25 0-15,-25 24 16,0 1-16,25 0 0,-25 0 15,25 0-15,-25-26 0,25 26 16,-25-25-16,0 0 16,0-50 15,0-25-31,-25 1 0,25-1 16,0-25-16,-25 0 0,25 1 15,0-26-15,0 25 16,0 1-16,0-1 0,0 0 15,25 25-15,0 1 16,-1-1-16,26 50 0,0-25 16,0 25-16,0 0 0,24 25 15,-24-25-15,0 25 16,0 0-16,0 24 0,-50-24 16,0 0-16,0 25 15,0 0-15,-50-25 0,0 24 16,0-24-16,0 0 0,1 25 15,-1-50-15,25 25 16,-25 0-16,25-25 0,50 0 31,25-25-31,-25 25 16,49 0-16,-24-25 0,25 25 16,-25 0-16,24 0 15,-24 25-15,-25 0 0,0 0 16,-25 0-16,0 0 0,0 0 15,-50-1-15,0 1 16,-24 25-16,-1-25 0,0-25 16,1 25-16,-1-25 15,0 0-15,25-25 0,26 0 16,-1 0-16</inkml:trace>
  <inkml:trace contextRef="#ctx0" brushRef="#br0" timeOffset="814530">25748 13248 0,'50'0'0,"-25"0"0,0 0 15,-50 0 17,0 0-32,0 25 0,0 0 15,1 0-15,24 0 16,-25 0-16,25 0 15,0-1-15,25 1 0,-1 0 16,1 0-16,25-25 16,-25 0-16,25 0 0,-25 0 15,25-25-15,-1 25 0,-24-25 16,0 0-16,0-24 16,0 24-16,-25 0 0,0 0 15,0 0-15,0 0 16,0 0-16,-25 25 0,0-25 15,-25 25-15,26 0 0,-1 0 16,0 25-16,25 0 16</inkml:trace>
  <inkml:trace contextRef="#ctx0" brushRef="#br0" timeOffset="814879">26620 13248 0,'0'-25'16,"-25"25"-16,0 0 0,-25 0 16,1 0-16,24 0 0,-25 0 15,25 0-15,-25 25 16,25-25-16,25 25 0,0 0 16,0 0-16,0 0 15,25 0-15,0 0 0,25-1 16,0-24-16,0 25 0,-1-25 15,1 0-15,-25 0 16,25 0-16,0-25 0,-25 1 16,-1-1-16,1 0 15,-25 0-15,0 0 0,0 0 16,0 0-16,0 0 0,-25 0 16,1 0-16,-1 25 15,0-25-15,0 25 0,0 0 16,0 0-16,0 25 15,0 0-15,25 0 16,25-25-16</inkml:trace>
  <inkml:trace contextRef="#ctx0" brushRef="#br0" timeOffset="815077">26944 12924 0,'-25'-25'15,"25"1"-15,-25-1 0,0 0 16,0 25-16,25 25 16,0 0-16,25 24 15,-25-24-15,0 50 0,25-25 16,0 0-16,-25 24 16,25-24-16,0 0 0,-25-25 15</inkml:trace>
  <inkml:trace contextRef="#ctx0" brushRef="#br0" timeOffset="815378">27218 13173 0,'0'-25'0,"25"25"0,-50 25 31,0-25-31,0 25 16,0 0-16,-25 0 0,25-25 15,0 25-15,0-25 0,1 25 16,-1-25-16,50 0 16,-1 0-1,1 0-15,0 0 16,0 0-16,0 0 0,25 0 16,-25 0-16,0 25 0,0-25 15,0 25-15,-1 0 16,1 0-16,-25-1 15,25-24-15,-25 25 16,25-25-16</inkml:trace>
  <inkml:trace contextRef="#ctx0" brushRef="#br0" timeOffset="815552">27517 13348 0,'0'-25'0,"0"-25"16,0 25-16,0 0 15,0 0 1,0 50-1,24-25 1,-24 25-16,25 0 0,-25 0 16,25 0-16,0 25 15,-25-25-15,25-25 0,-25 24 16,25-24-16</inkml:trace>
  <inkml:trace contextRef="#ctx0" brushRef="#br0" timeOffset="815696">27616 12974 0,'0'-25'0,"-25"25"15,0 0-15,25 25 16,0 0-16,0 0 16,0 0-16</inkml:trace>
  <inkml:trace contextRef="#ctx0" brushRef="#br0" timeOffset="816530">27790 13198 0,'25'0'0,"0"0"32,-25 25-1,0 0-31,0 0 15,0 0-15,0 0 16,0 0-16,25-25 16,-25 25-16,0 0 0,25-25 15,0 0-15,0-25 16,0 0 0,0 0-16,0 25 15,-25-25-15,24 0 16,1 25-16,-25-25 15,25 25-15,-25 25 16,0 0-16,25 0 16,0 0-16,0 0 15,-25 0-15,25-1 16,0-24-16,25 25 0,-26-25 16,1 0-16,25-25 0,0 25 15,0-24-15,-25-1 16,25 0-16,-1 0 0,-24 25 15,0-25-15,0 0 16,-25 0-16,0 0 16,-25 25-16,0 0 15,0 0-15,0 0 16,1 0-16,-1 0 0,0 0 16,50 0 15,0-25-16,-1 25 32,-24 25-31,25-25-16,0 25 0,-25 0 16,25 25-16,0 0 15,0-1-15,25 26 0,-25-25 16,0 50-16,-1-26 15,-24 1-15,25 25 0,-25-51 16,0 26-16,-25-25 0,1 0 16,-1-25-16,0-1 15,-25-24-15,0 0 0,0-24 16,25-1-16,-24 0 0,24-25 16,0 0-16,25-25 15,25 1-15,0 24 0,0-25 16,24 1-16,1 24 15,25-25-15,-25 50 0,-1 0 16,1 25-16,0 0 0,-50 25 16,0 0-1</inkml:trace>
  <inkml:trace contextRef="#ctx0" brushRef="#br0" timeOffset="817345">24852 12825 0,'0'-25'0,"0"0"0,-25 0 16,0 25-1,25 25 1,0 0-16,0 25 15,25-1-15,-25 26 0,0 0 16,25 0-16,-25 24 0,25 26 16,-25-26-16,25 26 15,-25-1-15,25-24 0,-25 0 16,25-1-16,-25-24 16,25 0-16,-25-26 0,0-24 15,0 25-15,0-75 16</inkml:trace>
  <inkml:trace contextRef="#ctx0" brushRef="#br0" timeOffset="818726">24852 12675 0,'0'-25'15,"-25"25"1,25-24-16,25 24 16,0 0-1,0 0-15,50 0 16,-1 0-16,26 0 0,24 0 15,51 0-15,-1 0 16,25 0-16,25 0 0,25 0 16,0 0-16,25 0 0,-25 0 15,25 0-15,-25 0 16,-25 0-16,0 0 0,1 0 16,-26-25-16,-25 25 15,-24-25-15,-1 25 0,-25 0 16,-24-25-16,0 25 0,-26 0 15,1 0-15,-25 0 16,25 0-16,-26 0 0,-24 0 16,25 0-16,-25 0 15,25 0-15,-25 0 0,25 0 16,-26 0-16,1 25 0,0-25 16,0 0-16,0 0 15,-50 0 1,0 0-1,0 0 1,0 0-16,1 0 16,24 25-16,-25-25 15,25 25 1,0-1 0,25-24-16,-25 25 15,0 0-15,0 25 0,0-25 16,0 25-1,0 0-15,-25-1 0,25 26 0,0-25 16,0 25-16,0-1 0,25 1 16,-25-25-16,24 25 15,-24-1-15,0-24 0,0 25 16,0-25-16,25-1 16,-25 1-16,0-25 0,0 25 15,0-25-15,-25 0 0,25 0 16,0-1-16,0 1 15,0 0-15,-24 0 16,24 0 0,-25-25 31,25 25-47,-25-25 15,0 0 1,25 25-1,-25-25-15,0 0 0,0 0 16,0 0-16,0 0 16,-25 0-16,1 0 0,-1 0 15,-25 25-15,0-25 0,1 0 16,-26 0-16,1 0 16,-1 0-16,-25 0 0,-24 0 15,25 0-15,-26 0 16,-24 0-16,24 0 0,-24 0 15,-25 0-15,25 0 16,-1 0-16,1 0 0,-25 0 16,24 0-16,1 0 0,0 0 15,-1 0-15,26 0 16,0 0-16,-1 0 0,26 25 16,-26-25-16,51 0 15,-26 0-15,26 0 0,-1 0 16,25 0-16,-24 25 0,49-25 15,-25 0-15,25 0 16,25 0-16,-24 0 0,24 0 16,0 0-16,0 0 0,0 0 15,0 0 1,50 0 62,0 0-78,0 0 16,0 0-1,0 0-15,0 0 16,-50 0 15,25 24-31,-25-24 16,0 0-16</inkml:trace>
  <inkml:trace contextRef="#ctx0" brushRef="#br0" timeOffset="839413">22262 11281 0,'0'25'46,"-25"-25"-30,25 25 0,0 0-1,0-1 1,0 1-16,0 0 0,0 0 16,0 0-16,25 25 15,-25-25-15,0 25 0,0-1 16,0 1-16,25 0 0,-25 0 15,0 0-15,0-1 16,0 1-16,25 0 0,-25 25 16,0-25-16,0-1 15,0 1-15,0 0 0,0-25 16,0 25-16,0-1 0,0-24 16,0 25-16,0-25 15,0 25-15,0-25 0,0 0 16,0 0-16,0-1 15,0 26-15,0-25 0,0 0 16,25-25-16,-25 25 16,0 0-16,0 0 0,0 0 15,0 0-15,0-1 16,0 1-16,0 0 16,0 0-16,0 0 15,0 0 1,0 0-16,0 0 15,0 0 64,0 0-64,0-1 16,25-24 32,-25-24-63,25 24 16,0 0-16,0 0 15,-1 0-15,1 0 16,0 0-16,25 0 0,-25 0 15,25-25-15,0 25 0,-1 0 16,1 0-16,25-25 16,-25 25-16,24 0 0,-24 0 15,25 0-15,0-25 16,-26 25-16,26 0 0,0 0 16,-25 0-16,24 0 15,-24-25-15,25 25 0,-25 0 16,-1 0-16,1 0 0,0 0 15,-25 0-15,25 0 16,-25 0-16,24 0 0,-24 0 16,0 0-16,25 0 15,-25 0-15,25 0 0,-25 0 16,24 0-16,1 0 0,0 0 16,-25 0-16,25 0 15,-25 0-15,24 0 0,-24 0 16,0 0-16,0 0 15,0 0-15,0 0 16,0 0 15,0 0-31,0 0 16,0 0 0,-25 25 77,0 0 17,-25-25-95</inkml:trace>
  <inkml:trace contextRef="#ctx0" brushRef="#br0" timeOffset="841079">21590 13696 0,'0'-25'15,"25"25"17,-25-24-32,0-1 15,-25 25 17,0 0-32,0 0 15,-25 0-15,25 25 16,-24-25-16,24 24 0,-25 1 15,25 0-15,0 25 0,0-25 16,25 25-16,0-25 16,0 24-16,25-24 0,-25 0 15,25 25-15,25-25 16,-25-25-16,24 25 0,-24-25 16,25 0-16,0 0 0,0-25 15</inkml:trace>
  <inkml:trace contextRef="#ctx0" brushRef="#br0" timeOffset="841421">21914 13721 0,'-25'0'16,"0"0"0,0 0-16,0 25 15,0 0-15,0-25 16,25 25-16,0 0 0,-25 0 15,25 0-15,0 0 16,0-1-16,25 1 16,0 0-1,0-25-15,0 0 0,0-25 16,0 25-16,-25-25 16,25 1-16,-25-1 15,0 0-15,0 0 0,0 0 16,0 0-16,0 0 15,-25 0-15,0 25 16,0 0-16,0 0 16,25 25-1</inkml:trace>
  <inkml:trace contextRef="#ctx0" brushRef="#br0" timeOffset="841961">22063 13746 0,'-25'0'16,"0"0"-1,50 0 17,0 0-17,-25 25-15,25 0 16,-25 0-1,25 0-15,-25 0 16,0 0-16,-25-25 16,25-25 15,0 0-31,25 0 16,-25 0-16,25 0 0,-25-25 15,25 25-15,0 0 16,-1 25-16,-24-24 0,25 24 15,0 0-15,0 24 16,-25 1 0,0 0-16,25 0 15,-25 0-15,0 0 16,25-25 15,-25-25-31,0 0 16,0 0-16,0 0 15,25 0-15,-25 1 16,25 24-16,-25-25 0,25 25 16,0 0-16,-1 25 15,1-25-15,-25 24 16,25 1-16,-25 0 0,0 0 16,0 0-1</inkml:trace>
  <inkml:trace contextRef="#ctx0" brushRef="#br0" timeOffset="842410">22586 13497 0,'0'-25'16,"0"0"-16,0 0 0,0 1 16,-25 24-1,25 24-15,0 1 0,0 0 16,0 25-16,0-25 15,0 25-15,0 0 0,25-1 16,0 1-16,-25 0 0,25 0 16,-25-25-16,25 24 15,-25-24-15,25 25 0,-25-25 16,0 0-16,24-25 0,-24 25 16,-24-50-1,24 0 1,-25 0-16,25 0 15,-25-25-15,25 1 0,-25-1 16,25 0-16,0-25 0,0 26 16,0-1-16,0 25 15,0-25-15,25 25 0,0 25 16,0-25-16,-1 25 16,1 0-16,0 25 0,0-25 15,-25 25-15,25 0 0,-25 0 16,0 0-16,0 0 15,0 0-15,0-1 0,-25-24 16,0 25-16,0 0 16,0-25-16,1 0 15</inkml:trace>
  <inkml:trace contextRef="#ctx0" brushRef="#br0" timeOffset="842722">22959 13447 0,'-24'0'16,"-1"0"-1,25 25 1,-25-25 0,25 25-16,0 0 31,25-50 16,-25 0-16,25 25-31,-1 0 16,-24 25 15</inkml:trace>
  <inkml:trace contextRef="#ctx0" brushRef="#br0" timeOffset="844905">24653 13024 0,'-25'0'47,"50"0"-16,0 0-31,0 0 16,0 0 0,-1 0-1,1 0-15,-50 0 63,1 0-48,-1 0-15,0 0 16,25 25 0,-25-25-16,50 0 47,0 0-47,-25-25 15,25 25-15,-1 0 0,1 0 16,0 0-16,0 0 15,-50 0 17</inkml:trace>
  <inkml:trace contextRef="#ctx0" brushRef="#br0" timeOffset="847108">24254 10559 0,'-25'0'78,"25"25"-78,25-25 16,0 0 0,0 24-16,0-24 15,0 0-15,25 25 0,24-25 16,-24 0-16,50 0 16,-25 0-16,49 0 0,-24 0 15,24 0-15,1 0 16,-26 0-16,26 0 0,-26 0 15,-24 0-15,0 0 0,-25 0 16,-1 0-16,1 0 16,-25 0-16,0 0 15,-25 25 95,0 0-95,0 0 1,0 0-16,25 0 0,-25 0 16,0 0-16,25 25 0,-25-26 15,0 26-15,25 0 16,-25 0-16,25 0 0,-25-1 15,0 1-15,25 0 16,-25 0-16,0 0 0,25-1 16,-25 1-16,0 0 15,24 25-15,-24-25 0,0-1 16,0 1-16,0 0 0,25 0 16,-25-25-16,0 24 15,0 1-15,25 0 0,-25-25 16,0 25-16,0-25 15,0 25-15,0-26 0,25 1 16,-25 0-16,0 25 0,0-25 16,0 0-16,25 0 15,-25 0-15,0 0 0,0-1 16,25 1-16,-25 0 16,0 0-16,0 0 15,0 0 1,0 0-1,0 0 1,0-50 78,0 0-79</inkml:trace>
  <inkml:trace contextRef="#ctx0" brushRef="#br0" timeOffset="848176">24005 10584 0,'-25'0'15,"50"0"17,0 0-17,0 0 1,0 0-16,0 0 0,0 0 15,25 0-15,-25 0 0,24 0 16,1 0-16,-25 0 16,25 0-16,-25 0 0,25 0 15,-26 0-15,-24-25 16,25 25-16,0 0 31,-50 0-15,0 0-16,1 0 0,-1 0 0,0 25 15,0-25-15,0 0 16,0 24-16,-25-24 0,25 0 16,0 0-16</inkml:trace>
  <inkml:trace contextRef="#ctx0" brushRef="#br0" timeOffset="850979">24578 12700 0,'-25'0'0,"0"0"15,0 0-15,0 0 16,25 25 15,25-25-31,0 0 16,-25 25-16,25-25 0,0 25 16,0-25-16,0 0 0,0 25 15,0 0 1,0 0-16,0 0 15,-1-1 1,-24 1-16,25-25 0,0 25 16,-25 0-16,0 0 0,-25 0 15,0 0-15,1 25 16,-26-25-16,0-1 0,-25 1 16,0 25-16,1-25 15,-1 0-15,0-25 0,26 25 16,24-25-16,0-25 0</inkml:trace>
  <inkml:trace contextRef="#ctx0" brushRef="#br0" timeOffset="851843">24503 10484 0,'0'-25'0,"25"25"15,-25-25-15,25 0 16,-25 0 0,0 0-16,25 25 0,-25-24 15,-25 48 17,25 1-32,-25 0 15,-25 0-15,26 25 0,-26-25 16,0 25-16,0-1 0,0-24 15,25 0-15,-24 0 16,24 0-16,0 0 0,0-25 16,25 25-16,25-25 15,0 0-15,25 0 16,-1 25-16,1-25 0,25 25 16,0 0-16,-1 0 15,1-1-15,-25 26 0,0-25 16</inkml:trace>
  <inkml:trace contextRef="#ctx0" brushRef="#br0" timeOffset="854004">26745 11430 0,'0'-25'32,"24"25"-32,-24-25 15,0 1 1,0-1 0,-24 0-1,-1 25-15,0 0 16,0 0-1,0 25 1,25 0-16,-25-1 0,25 1 16,-25 0-16,25 0 0,0 0 15,-25 25-15,25-25 16,0 0-16,0 0 16,25-25-16,-25 24 15,25-24-15,0 0 16,0-24-1,0-1 1,0 0-16,0 0 0,-1 0 16,1 0-16,-25 0 15,25 0-15,-25 0 0,25 25 16,-25 25 0,25 0-16,-25 0 15,0 0-15,0 0 0,25 0 16,-25 25-16,25-26 15,0 1-15,0 0 16</inkml:trace>
  <inkml:trace contextRef="#ctx0" brushRef="#br0" timeOffset="854394">27168 11331 0,'25'-25'32,"0"0"-32,-25 0 15,0 0 1,-25 25 0,0 0-1,0 25 1,0-25-16,0 0 0,0 25 15,0 0-15,25 0 16,0 0-16,0-1 16,25-24-16,0 25 0,0 0 15,0-25-15,0 25 16,25-25-16,-25 25 0,0-25 16,-1 25-16,1 0 0,-25 0 15,0 0 1,-25-25-16,-24 25 15,24-25-15,0 0 0,0 24 16,0-24-16,0 0 16</inkml:trace>
  <inkml:trace contextRef="#ctx0" brushRef="#br0" timeOffset="854762">27691 11306 0,'25'-25'0,"0"0"16,-25 0-16,0 0 15,-25 0 1,0 25-16,0 0 0,-25 0 16,25 0-16,0 0 15,0 25-15,1-25 0,-1 25 16,25 0-16,-25-25 15,25 25-15,0 0 0,0 0 16,25 0-16,0-1 16,-1 1-16,1 0 15,0 0-15,0 0 16,0 0 0,-25 0-16,0 0 15,-25 0-15,0 0 16,0-25-16,0 0 15,1 0-15,24-25 32</inkml:trace>
  <inkml:trace contextRef="#ctx0" brushRef="#br0" timeOffset="855151">27915 11281 0,'25'0'0,"-25"-25"16,-25 25 15,0 0-15,25 25-16,-25-25 16,25 25-16,-25 0 0,25 0 15,0-1 1,0 1-16,0 0 15,25 0-15,0-25 16,-25 25-16,25-25 16,0 0-16,25 0 0,-25-25 15,-1 25-15,-24-25 16,25 0-16,-25 0 16,0 1-16,0-1 0,-25 25 15,1-25-15,-1 25 16,-25 0-16,25-25 0,-25 25 15,25 0-15,0 0 0,0 25 16,1-25 0,24 25-16,24-25 0</inkml:trace>
  <inkml:trace contextRef="#ctx0" brushRef="#br0" timeOffset="856507">28264 11231 0,'-25'0'31,"25"25"16,0 0-31,0 0-1,0 0-15,0 0 16,0-1-16,0 1 16,0 0 109,0-50 0,25 25-110,-25-25-15,24 25 32,-24-24-17,0-1 1,25 25 15,-25-25-31,0 0 16,0 0-1,-25 25 48,25 25-48,-24-25 1,24 25 0,0-50 46,24 25-62,-24-25 16,25 25-1,-25-25 1,25 25-16,0 0 16,0-25-16,0 25 15,0 0 17,-50 0 46,0 0-63,0 0 1,0 0-16,0 25 16,0 0-1,25 0-15,0 0 0,-24 0 16,24 0-16,0-1 15,0 1-15,24-25 0,-24 25 16,25 0-16,-25 0 0,25-25 16,0 25-16,0-25 15,0 0-15,0 0 0,25 0 16,-25 0-16,24-25 16,-24 25-16,0-25 0,0 0 15,0 25-15,0-25 0,0 0 16,0 1-16,-25-1 15,0 0-15,0 0 16,0 0-16,0 0 16,-25 25-16,25 25 47,0 0-47,0 0 15,0 0-15,0 0 16,0-1-16,0 26 0,25-25 15,-25 0-15,25-25 16</inkml:trace>
  <inkml:trace contextRef="#ctx0" brushRef="#br0" timeOffset="856664">28811 11107 0,'-24'-25'0,"24"0"15,-25 25-15,0 0 32,25 25-32,25 0 15</inkml:trace>
  <inkml:trace contextRef="#ctx0" brushRef="#br0" timeOffset="857288">29110 11256 0,'25'0'0,"-25"-25"31,-25 25-31,25-25 16,-25 25-16,25-25 16,-49 25-1,24 0-15,0 25 16,0 0-1,25 0-15,-25 0 0,25 0 16,-25 0-16,25 0 0,0-1 16,0 1-16,0 0 15,25-25-15,-25 25 16,25-25-16,0 0 16,0-25-16,0 25 15,-25-25-15,24 0 0,-24 1 16,25-1-1,-25 0-15,0 0 16,0 50 15,25 0-31,-25 0 16,0-1-16,25 1 16,0 0-16,0 0 15,0-25-15,0 0 0,0 0 16,0-25-16,-1 0 15,1 0-15,0 1 0,0-26 16,0 25-16,-25-25 16,0-25-16,0 26 0,0-26 15,0 0-15,0 0 0,0 26 16,0-1-16,-25 0 16,25 25-16,-25 0 0,0 50 15,25 25 1,-25 0-16,25 0 0,0-1 15,0 26-15,0 0 0,25-25 16,0 24-16,0-24 16,0 0-16,-25-25 0,25 0 15,0 0-15</inkml:trace>
  <inkml:trace contextRef="#ctx0" brushRef="#br0" timeOffset="857617">29384 11156 0,'-25'-25'15,"0"1"1,0 24-16,50 0 47,25 0-47,0 0 0,-25 0 16,25 0-16,-1 0 15,1 0-15,0-25 0,0 25 16,-25 0-16,0-25 0,0 25 15,-50 0 32,25 25-31,-25 0-16,25-1 16,0 1-16,0 0 15,0 0-15,0 0 0,0 0 16,0 0-16,0 0 15,0 0-15</inkml:trace>
  <inkml:trace contextRef="#ctx0" brushRef="#br0" timeOffset="857766">29758 10808 0,'-25'0'16,"0"0"-16,0 0 15,0 0-15,0 25 16,25 0-16,25-1 16</inkml:trace>
  <inkml:trace contextRef="#ctx0" brushRef="#br0" timeOffset="858409">29982 11032 0,'25'0'0,"-25"25"31,0 0-15,-25 0-16,25-1 15,0 1-15,0 0 16,0 25-16,0-25 0,0 0 16,0 0-16,0 0 0,25 0 15,0-1-15,0-24 16,-1 0-16,26 0 15,-25-24-15,0-1 0,0 0 16,0 0-16,0 0 16,0 0-16,-25 0 0,0 0 15,-25-25-15,25 26 16,-25 24-16,-25-25 0,25 25 16,0 0-16,0 0 0,0 0 15,1 0-15,-1 0 16,25 25-16,0-1 15,0 1 1,25-25 15,-1 0-15,1 0-16,0-25 0,0 25 16,0-24-16,0 24 15,0 0-15,0-25 0,0 25 16,0 0-16,-25-25 0,24 25 15,1 0 1,-25 25-16,25 0 16,-25-1-1,25-24-15,-25 25 0,25-25 16,0 0 0,0 0-1,-25-25-15,25 25 0,0 0 16,0 0-16,-25-24 0,24 24 15,1 0-15,0 0 16,0 24-16,-25 1 0,25 0 16,-25 0-16,0 25 15,0-25-15</inkml:trace>
  <inkml:trace contextRef="#ctx0" brushRef="#br0" timeOffset="859191">21814 14443 0,'-25'0'15,"50"0"16,0-25-31,25 1 16,24 24-16,1-25 0,25 0 16,24 0-16,1-25 15,24 25-15,1 0 0,-26 0 16,-24 0-16,-26 1 16,1 24-16</inkml:trace>
  <inkml:trace contextRef="#ctx0" brushRef="#br0" timeOffset="859336">21391 14593 0,'-75'25'0,"25"0"15,75-25 1,25 0-16,49-25 0,26 0 16,24-25-16,26 25 0,49-25 15,0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6/2/2022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ZI_Travel_M_BDEF.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02_ZC_PROC_Booking_M_00%20.txt" TargetMode="External"/><Relationship Id="rId5" Type="http://schemas.openxmlformats.org/officeDocument/2006/relationships/hyperlink" Target="https://github.com/soyuztechnologies/BarclaysCorporateTraining/blob/master/Phase%201%20CDS%20and%20RAP%20based%20development/Day%2004/Processor/01_ZC_PROC_Travel_M_00.txt"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3_Behaviour%20Defini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4_Service%20Definition.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1_createTravelByTemplate_Action.txt"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2_approveTravel_rejectTravel_instanceAction.txt"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20Action%2C%20Determinations/03_static_dynamic_feature_Control.txt"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2.tiff"/><Relationship Id="rId5" Type="http://schemas.openxmlformats.org/officeDocument/2006/relationships/image" Target="../media/image41.tiff"/><Relationship Id="rId10" Type="http://schemas.openxmlformats.org/officeDocument/2006/relationships/image" Target="../media/image4.png"/><Relationship Id="rId4" Type="http://schemas.openxmlformats.org/officeDocument/2006/relationships/image" Target="../media/image40.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5.jpg"/><Relationship Id="rId7" Type="http://schemas.openxmlformats.org/officeDocument/2006/relationships/image" Target="../media/image4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2.emf"/><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ZI_Booking_M_00%20.txt" TargetMode="External"/><Relationship Id="rId5" Type="http://schemas.openxmlformats.org/officeDocument/2006/relationships/hyperlink" Target="https://github.com/soyuztechnologies/BarclaysCorporateTraining/blob/master/Phase%201%20CDS%20and%20RAP%20based%20development/Day%2004/ZI_Travel_M_00.txt"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04</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04</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67730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Managed Implementation – Demo Scenario</a:t>
            </a:r>
          </a:p>
          <a:p>
            <a:pPr marL="342900" indent="-342900">
              <a:buFont typeface="Arial" panose="020B0604020202020204" pitchFamily="34" charset="0"/>
              <a:buChar char="•"/>
            </a:pPr>
            <a:r>
              <a:rPr lang="en-US" sz="2000" dirty="0">
                <a:solidFill>
                  <a:schemeClr val="bg1"/>
                </a:solidFill>
              </a:rPr>
              <a:t>Projections</a:t>
            </a:r>
          </a:p>
          <a:p>
            <a:pPr marL="342900" indent="-342900">
              <a:buFont typeface="Arial" panose="020B0604020202020204" pitchFamily="34" charset="0"/>
              <a:buChar char="•"/>
            </a:pPr>
            <a:r>
              <a:rPr lang="en-US" sz="2000" dirty="0">
                <a:solidFill>
                  <a:schemeClr val="bg1"/>
                </a:solidFill>
              </a:rPr>
              <a:t>Flexible service consumption</a:t>
            </a:r>
          </a:p>
          <a:p>
            <a:pPr marL="342900" indent="-342900">
              <a:buFont typeface="Arial" panose="020B0604020202020204" pitchFamily="34" charset="0"/>
              <a:buChar char="•"/>
            </a:pPr>
            <a:r>
              <a:rPr lang="en-US" sz="2000" dirty="0">
                <a:solidFill>
                  <a:schemeClr val="bg1"/>
                </a:solidFill>
              </a:rPr>
              <a:t>Development flow – managed scenario</a:t>
            </a:r>
          </a:p>
          <a:p>
            <a:pPr marL="342900" indent="-342900">
              <a:buFont typeface="Arial" panose="020B0604020202020204" pitchFamily="34" charset="0"/>
              <a:buChar char="•"/>
            </a:pPr>
            <a:r>
              <a:rPr lang="en-US" sz="2000" dirty="0">
                <a:solidFill>
                  <a:schemeClr val="bg1"/>
                </a:solidFill>
              </a:rPr>
              <a:t>Implementation for processor scenario</a:t>
            </a:r>
          </a:p>
          <a:p>
            <a:pPr marL="342900" indent="-342900">
              <a:buFont typeface="Arial" panose="020B0604020202020204" pitchFamily="34" charset="0"/>
              <a:buChar char="•"/>
            </a:pPr>
            <a:r>
              <a:rPr lang="en-US" sz="2000" dirty="0">
                <a:solidFill>
                  <a:schemeClr val="bg1"/>
                </a:solidFill>
              </a:rPr>
              <a:t>Final processor Fiori App</a:t>
            </a:r>
          </a:p>
          <a:p>
            <a:pPr marL="133234" indent="-285664">
              <a:buFont typeface="Arial" panose="020B0604020202020204" pitchFamily="34" charset="0"/>
              <a:buChar char="•"/>
            </a:pPr>
            <a:r>
              <a:rPr lang="en-US" sz="1999" dirty="0">
                <a:solidFill>
                  <a:schemeClr val="bg1"/>
                </a:solidFill>
              </a:rPr>
              <a:t>Recap and Testing Composition</a:t>
            </a: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createTravelByTemplate</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approveTravel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rejectTravel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Modeling Static and Dynamic Feature Control</a:t>
            </a:r>
          </a:p>
          <a:p>
            <a:pPr marL="133234" indent="-285664">
              <a:buFont typeface="Arial" panose="020B0604020202020204" pitchFamily="34" charset="0"/>
              <a:buChar char="•"/>
            </a:pPr>
            <a:r>
              <a:rPr lang="en-US" sz="1999" dirty="0">
                <a:solidFill>
                  <a:schemeClr val="bg1"/>
                </a:solidFill>
              </a:rPr>
              <a:t>Implementing Validations</a:t>
            </a:r>
          </a:p>
          <a:p>
            <a:pPr marL="133234" indent="-285664">
              <a:buFont typeface="Arial" panose="020B0604020202020204" pitchFamily="34" charset="0"/>
              <a:buChar char="•"/>
            </a:pPr>
            <a:r>
              <a:rPr lang="en-US" sz="1999" dirty="0">
                <a:solidFill>
                  <a:schemeClr val="bg1"/>
                </a:solidFill>
              </a:rPr>
              <a:t>Implementing the Determination</a:t>
            </a:r>
            <a:endParaRPr lang="en-IN" sz="1999"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algn="just"/>
            <a:endParaRPr lang="en-US" sz="1800" b="1"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04</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45E4BB-76AA-66AD-4B01-3BA8D367FE2D}"/>
              </a:ext>
            </a:extLst>
          </p:cNvPr>
          <p:cNvSpPr/>
          <p:nvPr/>
        </p:nvSpPr>
        <p:spPr>
          <a:xfrm>
            <a:off x="1406905" y="26622"/>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dirty="0"/>
              <a:t>3</a:t>
            </a:r>
            <a:r>
              <a:rPr lang="en-US" baseline="30000" dirty="0"/>
              <a:t>rd</a:t>
            </a:r>
            <a:r>
              <a:rPr lang="en-US" dirty="0"/>
              <a:t> – 6</a:t>
            </a:r>
            <a:r>
              <a:rPr lang="en-US" baseline="30000" dirty="0"/>
              <a:t>th</a:t>
            </a:r>
            <a:endParaRPr lang="en-US" dirty="0"/>
          </a:p>
          <a:p>
            <a:pPr algn="ctr"/>
            <a:r>
              <a:rPr lang="en-US" sz="1600" dirty="0"/>
              <a:t>Addition, subtraction</a:t>
            </a:r>
          </a:p>
        </p:txBody>
      </p:sp>
      <p:sp>
        <p:nvSpPr>
          <p:cNvPr id="5" name="Rectangle 4">
            <a:extLst>
              <a:ext uri="{FF2B5EF4-FFF2-40B4-BE49-F238E27FC236}">
                <a16:creationId xmlns:a16="http://schemas.microsoft.com/office/drawing/2014/main" id="{F9C05132-8DF8-EC3E-F54C-43CDABB89953}"/>
              </a:ext>
            </a:extLst>
          </p:cNvPr>
          <p:cNvSpPr/>
          <p:nvPr/>
        </p:nvSpPr>
        <p:spPr>
          <a:xfrm>
            <a:off x="8073334" y="188640"/>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sz="1600" dirty="0"/>
              <a:t>7 and above</a:t>
            </a:r>
          </a:p>
          <a:p>
            <a:pPr algn="ctr"/>
            <a:r>
              <a:rPr lang="en-US" sz="1600" dirty="0"/>
              <a:t>Addition, multiplication, division</a:t>
            </a:r>
          </a:p>
        </p:txBody>
      </p:sp>
      <p:sp>
        <p:nvSpPr>
          <p:cNvPr id="6" name="Rectangle 5">
            <a:extLst>
              <a:ext uri="{FF2B5EF4-FFF2-40B4-BE49-F238E27FC236}">
                <a16:creationId xmlns:a16="http://schemas.microsoft.com/office/drawing/2014/main" id="{96F25A2C-D109-4162-A82B-E128AB04B25A}"/>
              </a:ext>
            </a:extLst>
          </p:cNvPr>
          <p:cNvSpPr/>
          <p:nvPr/>
        </p:nvSpPr>
        <p:spPr>
          <a:xfrm>
            <a:off x="5014292" y="4725144"/>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7" name="Rectangle: Rounded Corners 6">
            <a:extLst>
              <a:ext uri="{FF2B5EF4-FFF2-40B4-BE49-F238E27FC236}">
                <a16:creationId xmlns:a16="http://schemas.microsoft.com/office/drawing/2014/main" id="{05B6F739-AABA-73A2-F123-7E612CDCCC59}"/>
              </a:ext>
            </a:extLst>
          </p:cNvPr>
          <p:cNvSpPr/>
          <p:nvPr/>
        </p:nvSpPr>
        <p:spPr>
          <a:xfrm>
            <a:off x="4835570" y="4221088"/>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E63EC46-3872-F37E-9FEF-B3A5C0DF37EF}"/>
              </a:ext>
            </a:extLst>
          </p:cNvPr>
          <p:cNvSpPr/>
          <p:nvPr/>
        </p:nvSpPr>
        <p:spPr>
          <a:xfrm>
            <a:off x="6310436" y="4869160"/>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Rounded Corners 10">
            <a:extLst>
              <a:ext uri="{FF2B5EF4-FFF2-40B4-BE49-F238E27FC236}">
                <a16:creationId xmlns:a16="http://schemas.microsoft.com/office/drawing/2014/main" id="{6DD57650-48D2-7863-CCB6-C735DC06B827}"/>
              </a:ext>
            </a:extLst>
          </p:cNvPr>
          <p:cNvSpPr/>
          <p:nvPr/>
        </p:nvSpPr>
        <p:spPr>
          <a:xfrm>
            <a:off x="6310436" y="526520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94F2E6AE-7AE4-FBD5-0E22-8E5BF3AE536F}"/>
              </a:ext>
            </a:extLst>
          </p:cNvPr>
          <p:cNvSpPr/>
          <p:nvPr/>
        </p:nvSpPr>
        <p:spPr>
          <a:xfrm>
            <a:off x="5150280" y="5297851"/>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Rounded Corners 12">
            <a:extLst>
              <a:ext uri="{FF2B5EF4-FFF2-40B4-BE49-F238E27FC236}">
                <a16:creationId xmlns:a16="http://schemas.microsoft.com/office/drawing/2014/main" id="{AEB8F49A-4845-CE68-C35C-3D16F30DFC03}"/>
              </a:ext>
            </a:extLst>
          </p:cNvPr>
          <p:cNvSpPr/>
          <p:nvPr/>
        </p:nvSpPr>
        <p:spPr>
          <a:xfrm>
            <a:off x="5150281" y="489378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BCC932DB-BBC8-EBB2-1173-4D6E6A0D89E1}"/>
              </a:ext>
            </a:extLst>
          </p:cNvPr>
          <p:cNvSpPr/>
          <p:nvPr/>
        </p:nvSpPr>
        <p:spPr>
          <a:xfrm>
            <a:off x="515090" y="3969060"/>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sp>
        <p:nvSpPr>
          <p:cNvPr id="15" name="Rectangle 14">
            <a:extLst>
              <a:ext uri="{FF2B5EF4-FFF2-40B4-BE49-F238E27FC236}">
                <a16:creationId xmlns:a16="http://schemas.microsoft.com/office/drawing/2014/main" id="{A0F1C200-A833-0560-7134-344C3E1C1FD5}"/>
              </a:ext>
            </a:extLst>
          </p:cNvPr>
          <p:cNvSpPr/>
          <p:nvPr/>
        </p:nvSpPr>
        <p:spPr>
          <a:xfrm>
            <a:off x="7470849" y="3945777"/>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cxnSp>
        <p:nvCxnSpPr>
          <p:cNvPr id="17" name="Connector: Elbow 16">
            <a:extLst>
              <a:ext uri="{FF2B5EF4-FFF2-40B4-BE49-F238E27FC236}">
                <a16:creationId xmlns:a16="http://schemas.microsoft.com/office/drawing/2014/main" id="{C45BBFB6-9142-8241-18B3-8521A6F4C1DF}"/>
              </a:ext>
            </a:extLst>
          </p:cNvPr>
          <p:cNvCxnSpPr>
            <a:stCxn id="6" idx="1"/>
            <a:endCxn id="14" idx="2"/>
          </p:cNvCxnSpPr>
          <p:nvPr/>
        </p:nvCxnSpPr>
        <p:spPr>
          <a:xfrm rot="10800000">
            <a:off x="2243282" y="4473116"/>
            <a:ext cx="2771010" cy="1080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A913A4-304E-1A98-44F4-990330494602}"/>
              </a:ext>
            </a:extLst>
          </p:cNvPr>
          <p:cNvSpPr/>
          <p:nvPr/>
        </p:nvSpPr>
        <p:spPr>
          <a:xfrm>
            <a:off x="1451839" y="2230143"/>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19" name="Rectangle: Rounded Corners 18">
            <a:extLst>
              <a:ext uri="{FF2B5EF4-FFF2-40B4-BE49-F238E27FC236}">
                <a16:creationId xmlns:a16="http://schemas.microsoft.com/office/drawing/2014/main" id="{00A78DE5-52A3-6993-CFE9-6B3CB5BD8773}"/>
              </a:ext>
            </a:extLst>
          </p:cNvPr>
          <p:cNvSpPr/>
          <p:nvPr/>
        </p:nvSpPr>
        <p:spPr>
          <a:xfrm>
            <a:off x="1273117" y="1726087"/>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33E799-C959-38C6-5B8E-CDE7B9A8BD33}"/>
              </a:ext>
            </a:extLst>
          </p:cNvPr>
          <p:cNvSpPr/>
          <p:nvPr/>
        </p:nvSpPr>
        <p:spPr>
          <a:xfrm>
            <a:off x="2747983" y="237415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F007A400-89DF-C870-4422-B1698A36406A}"/>
              </a:ext>
            </a:extLst>
          </p:cNvPr>
          <p:cNvSpPr/>
          <p:nvPr/>
        </p:nvSpPr>
        <p:spPr>
          <a:xfrm>
            <a:off x="2747983" y="2770203"/>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34B50F68-2BBB-CBAC-801C-4C9BF6BFAEF2}"/>
              </a:ext>
            </a:extLst>
          </p:cNvPr>
          <p:cNvSpPr/>
          <p:nvPr/>
        </p:nvSpPr>
        <p:spPr>
          <a:xfrm>
            <a:off x="8143400" y="2240550"/>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26" name="Rectangle: Rounded Corners 25">
            <a:extLst>
              <a:ext uri="{FF2B5EF4-FFF2-40B4-BE49-F238E27FC236}">
                <a16:creationId xmlns:a16="http://schemas.microsoft.com/office/drawing/2014/main" id="{F94748CA-2C5D-CA73-3A13-84B8B88ADF71}"/>
              </a:ext>
            </a:extLst>
          </p:cNvPr>
          <p:cNvSpPr/>
          <p:nvPr/>
        </p:nvSpPr>
        <p:spPr>
          <a:xfrm>
            <a:off x="7964678" y="1736494"/>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E3797BD-48B5-D2A4-2150-2BAAC2D57751}"/>
              </a:ext>
            </a:extLst>
          </p:cNvPr>
          <p:cNvSpPr/>
          <p:nvPr/>
        </p:nvSpPr>
        <p:spPr>
          <a:xfrm>
            <a:off x="9439544" y="238456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Rounded Corners 30">
            <a:extLst>
              <a:ext uri="{FF2B5EF4-FFF2-40B4-BE49-F238E27FC236}">
                <a16:creationId xmlns:a16="http://schemas.microsoft.com/office/drawing/2014/main" id="{4720446F-6C7F-BEB8-DA7D-77D962E7B7A4}"/>
              </a:ext>
            </a:extLst>
          </p:cNvPr>
          <p:cNvSpPr/>
          <p:nvPr/>
        </p:nvSpPr>
        <p:spPr>
          <a:xfrm>
            <a:off x="8221903" y="281436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Rounded Corners 31">
            <a:extLst>
              <a:ext uri="{FF2B5EF4-FFF2-40B4-BE49-F238E27FC236}">
                <a16:creationId xmlns:a16="http://schemas.microsoft.com/office/drawing/2014/main" id="{B34C8FA7-6C26-374C-2D73-AE72DA8C3291}"/>
              </a:ext>
            </a:extLst>
          </p:cNvPr>
          <p:cNvSpPr/>
          <p:nvPr/>
        </p:nvSpPr>
        <p:spPr>
          <a:xfrm>
            <a:off x="8221904" y="241029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4" name="Connector: Elbow 33">
            <a:extLst>
              <a:ext uri="{FF2B5EF4-FFF2-40B4-BE49-F238E27FC236}">
                <a16:creationId xmlns:a16="http://schemas.microsoft.com/office/drawing/2014/main" id="{21DED0B6-8AC5-C6A9-9CD9-C9EBDEFE13A0}"/>
              </a:ext>
            </a:extLst>
          </p:cNvPr>
          <p:cNvCxnSpPr>
            <a:stCxn id="6" idx="3"/>
            <a:endCxn id="15" idx="2"/>
          </p:cNvCxnSpPr>
          <p:nvPr/>
        </p:nvCxnSpPr>
        <p:spPr>
          <a:xfrm flipV="1">
            <a:off x="6742484" y="4449833"/>
            <a:ext cx="2456557" cy="11034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04" name="Ink 103">
                <a:extLst>
                  <a:ext uri="{FF2B5EF4-FFF2-40B4-BE49-F238E27FC236}">
                    <a16:creationId xmlns:a16="http://schemas.microsoft.com/office/drawing/2014/main" id="{F3255D84-F7EC-CC60-1C31-ECF92C051314}"/>
                  </a:ext>
                </a:extLst>
              </p14:cNvPr>
              <p14:cNvContentPartPr/>
              <p14:nvPr/>
            </p14:nvContentPartPr>
            <p14:xfrm>
              <a:off x="2679346" y="3657699"/>
              <a:ext cx="1794240" cy="860760"/>
            </p14:xfrm>
          </p:contentPart>
        </mc:Choice>
        <mc:Fallback>
          <p:pic>
            <p:nvPicPr>
              <p:cNvPr id="104" name="Ink 103">
                <a:extLst>
                  <a:ext uri="{FF2B5EF4-FFF2-40B4-BE49-F238E27FC236}">
                    <a16:creationId xmlns:a16="http://schemas.microsoft.com/office/drawing/2014/main" id="{F3255D84-F7EC-CC60-1C31-ECF92C051314}"/>
                  </a:ext>
                </a:extLst>
              </p:cNvPr>
              <p:cNvPicPr/>
              <p:nvPr/>
            </p:nvPicPr>
            <p:blipFill>
              <a:blip r:embed="rId3"/>
              <a:stretch>
                <a:fillRect/>
              </a:stretch>
            </p:blipFill>
            <p:spPr>
              <a:xfrm>
                <a:off x="2670346" y="3648699"/>
                <a:ext cx="1811880" cy="878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5" name="Ink 104">
                <a:extLst>
                  <a:ext uri="{FF2B5EF4-FFF2-40B4-BE49-F238E27FC236}">
                    <a16:creationId xmlns:a16="http://schemas.microsoft.com/office/drawing/2014/main" id="{46D44D6B-0260-A118-6173-4B1004C4D48D}"/>
                  </a:ext>
                </a:extLst>
              </p14:cNvPr>
              <p14:cNvContentPartPr/>
              <p14:nvPr/>
            </p14:nvContentPartPr>
            <p14:xfrm>
              <a:off x="3792106" y="3908619"/>
              <a:ext cx="9360" cy="72000"/>
            </p14:xfrm>
          </p:contentPart>
        </mc:Choice>
        <mc:Fallback>
          <p:pic>
            <p:nvPicPr>
              <p:cNvPr id="105" name="Ink 104">
                <a:extLst>
                  <a:ext uri="{FF2B5EF4-FFF2-40B4-BE49-F238E27FC236}">
                    <a16:creationId xmlns:a16="http://schemas.microsoft.com/office/drawing/2014/main" id="{46D44D6B-0260-A118-6173-4B1004C4D48D}"/>
                  </a:ext>
                </a:extLst>
              </p:cNvPr>
              <p:cNvPicPr/>
              <p:nvPr/>
            </p:nvPicPr>
            <p:blipFill>
              <a:blip r:embed="rId5"/>
              <a:stretch>
                <a:fillRect/>
              </a:stretch>
            </p:blipFill>
            <p:spPr>
              <a:xfrm>
                <a:off x="3783106" y="3899619"/>
                <a:ext cx="270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2" name="Ink 131">
                <a:extLst>
                  <a:ext uri="{FF2B5EF4-FFF2-40B4-BE49-F238E27FC236}">
                    <a16:creationId xmlns:a16="http://schemas.microsoft.com/office/drawing/2014/main" id="{3519A0E3-D505-BF46-B99D-F163A337793F}"/>
                  </a:ext>
                </a:extLst>
              </p14:cNvPr>
              <p14:cNvContentPartPr/>
              <p14:nvPr/>
            </p14:nvContentPartPr>
            <p14:xfrm>
              <a:off x="3074266" y="4613499"/>
              <a:ext cx="2529000" cy="586440"/>
            </p14:xfrm>
          </p:contentPart>
        </mc:Choice>
        <mc:Fallback>
          <p:pic>
            <p:nvPicPr>
              <p:cNvPr id="132" name="Ink 131">
                <a:extLst>
                  <a:ext uri="{FF2B5EF4-FFF2-40B4-BE49-F238E27FC236}">
                    <a16:creationId xmlns:a16="http://schemas.microsoft.com/office/drawing/2014/main" id="{3519A0E3-D505-BF46-B99D-F163A337793F}"/>
                  </a:ext>
                </a:extLst>
              </p:cNvPr>
              <p:cNvPicPr/>
              <p:nvPr/>
            </p:nvPicPr>
            <p:blipFill>
              <a:blip r:embed="rId7"/>
              <a:stretch>
                <a:fillRect/>
              </a:stretch>
            </p:blipFill>
            <p:spPr>
              <a:xfrm>
                <a:off x="3065266" y="4604499"/>
                <a:ext cx="2546640" cy="604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9" name="Ink 148">
                <a:extLst>
                  <a:ext uri="{FF2B5EF4-FFF2-40B4-BE49-F238E27FC236}">
                    <a16:creationId xmlns:a16="http://schemas.microsoft.com/office/drawing/2014/main" id="{3B7F302C-E18B-32B7-888A-D4902984827D}"/>
                  </a:ext>
                </a:extLst>
              </p14:cNvPr>
              <p14:cNvContentPartPr/>
              <p14:nvPr/>
            </p14:nvContentPartPr>
            <p14:xfrm>
              <a:off x="4419586" y="5121099"/>
              <a:ext cx="923760" cy="249120"/>
            </p14:xfrm>
          </p:contentPart>
        </mc:Choice>
        <mc:Fallback>
          <p:pic>
            <p:nvPicPr>
              <p:cNvPr id="149" name="Ink 148">
                <a:extLst>
                  <a:ext uri="{FF2B5EF4-FFF2-40B4-BE49-F238E27FC236}">
                    <a16:creationId xmlns:a16="http://schemas.microsoft.com/office/drawing/2014/main" id="{3B7F302C-E18B-32B7-888A-D4902984827D}"/>
                  </a:ext>
                </a:extLst>
              </p:cNvPr>
              <p:cNvPicPr/>
              <p:nvPr/>
            </p:nvPicPr>
            <p:blipFill>
              <a:blip r:embed="rId9"/>
              <a:stretch>
                <a:fillRect/>
              </a:stretch>
            </p:blipFill>
            <p:spPr>
              <a:xfrm>
                <a:off x="4410586" y="5112099"/>
                <a:ext cx="941400" cy="266760"/>
              </a:xfrm>
              <a:prstGeom prst="rect">
                <a:avLst/>
              </a:prstGeom>
            </p:spPr>
          </p:pic>
        </mc:Fallback>
      </mc:AlternateContent>
      <p:sp>
        <p:nvSpPr>
          <p:cNvPr id="157" name="TextBox 156">
            <a:extLst>
              <a:ext uri="{FF2B5EF4-FFF2-40B4-BE49-F238E27FC236}">
                <a16:creationId xmlns:a16="http://schemas.microsoft.com/office/drawing/2014/main" id="{82FD1082-B35D-89F4-939F-A954229291F4}"/>
              </a:ext>
            </a:extLst>
          </p:cNvPr>
          <p:cNvSpPr txBox="1"/>
          <p:nvPr/>
        </p:nvSpPr>
        <p:spPr>
          <a:xfrm>
            <a:off x="117748" y="4886019"/>
            <a:ext cx="2696598"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Lose coupling</a:t>
            </a:r>
          </a:p>
          <a:p>
            <a:pPr marL="285750" indent="-285750">
              <a:buFont typeface="Arial" panose="020B0604020202020204" pitchFamily="34" charset="0"/>
              <a:buChar char="•"/>
            </a:pPr>
            <a:r>
              <a:rPr lang="en-US" sz="1600" dirty="0"/>
              <a:t>Both entities can co-exist w/o each other</a:t>
            </a:r>
          </a:p>
          <a:p>
            <a:pPr marL="285750" indent="-285750">
              <a:buFont typeface="Arial" panose="020B0604020202020204" pitchFamily="34" charset="0"/>
              <a:buChar char="•"/>
            </a:pPr>
            <a:r>
              <a:rPr lang="en-US" sz="1600" dirty="0"/>
              <a:t>Good to have relation</a:t>
            </a:r>
          </a:p>
        </p:txBody>
      </p:sp>
      <p:sp>
        <p:nvSpPr>
          <p:cNvPr id="158" name="TextBox 157">
            <a:extLst>
              <a:ext uri="{FF2B5EF4-FFF2-40B4-BE49-F238E27FC236}">
                <a16:creationId xmlns:a16="http://schemas.microsoft.com/office/drawing/2014/main" id="{C1853148-B8C9-E686-06D0-72B563FABDE2}"/>
              </a:ext>
            </a:extLst>
          </p:cNvPr>
          <p:cNvSpPr txBox="1"/>
          <p:nvPr/>
        </p:nvSpPr>
        <p:spPr>
          <a:xfrm>
            <a:off x="3286100" y="5490423"/>
            <a:ext cx="269659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Tight Coupling</a:t>
            </a:r>
          </a:p>
          <a:p>
            <a:pPr marL="285750" indent="-285750">
              <a:buFont typeface="Arial" panose="020B0604020202020204" pitchFamily="34" charset="0"/>
              <a:buChar char="•"/>
            </a:pPr>
            <a:r>
              <a:rPr lang="en-US" sz="1600" dirty="0"/>
              <a:t>They come together</a:t>
            </a:r>
          </a:p>
          <a:p>
            <a:pPr marL="285750" indent="-285750">
              <a:buFont typeface="Arial" panose="020B0604020202020204" pitchFamily="34" charset="0"/>
              <a:buChar char="•"/>
            </a:pPr>
            <a:r>
              <a:rPr lang="en-US" sz="1600" dirty="0"/>
              <a:t>Must have relation</a:t>
            </a:r>
          </a:p>
        </p:txBody>
      </p:sp>
      <mc:AlternateContent xmlns:mc="http://schemas.openxmlformats.org/markup-compatibility/2006">
        <mc:Choice xmlns:p14="http://schemas.microsoft.com/office/powerpoint/2010/main" Requires="p14">
          <p:contentPart p14:bwMode="auto" r:id="rId10">
            <p14:nvContentPartPr>
              <p14:cNvPr id="187" name="Ink 186">
                <a:extLst>
                  <a:ext uri="{FF2B5EF4-FFF2-40B4-BE49-F238E27FC236}">
                    <a16:creationId xmlns:a16="http://schemas.microsoft.com/office/drawing/2014/main" id="{F4E0803A-EA22-FE9C-62AA-590EF11D94FF}"/>
                  </a:ext>
                </a:extLst>
              </p14:cNvPr>
              <p14:cNvContentPartPr/>
              <p14:nvPr/>
            </p14:nvContentPartPr>
            <p14:xfrm>
              <a:off x="12615706" y="6893739"/>
              <a:ext cx="383400" cy="144000"/>
            </p14:xfrm>
          </p:contentPart>
        </mc:Choice>
        <mc:Fallback>
          <p:pic>
            <p:nvPicPr>
              <p:cNvPr id="187" name="Ink 186">
                <a:extLst>
                  <a:ext uri="{FF2B5EF4-FFF2-40B4-BE49-F238E27FC236}">
                    <a16:creationId xmlns:a16="http://schemas.microsoft.com/office/drawing/2014/main" id="{F4E0803A-EA22-FE9C-62AA-590EF11D94FF}"/>
                  </a:ext>
                </a:extLst>
              </p:cNvPr>
              <p:cNvPicPr/>
              <p:nvPr/>
            </p:nvPicPr>
            <p:blipFill>
              <a:blip r:embed="rId11"/>
              <a:stretch>
                <a:fillRect/>
              </a:stretch>
            </p:blipFill>
            <p:spPr>
              <a:xfrm>
                <a:off x="12606706" y="6884739"/>
                <a:ext cx="4010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41" name="Ink 240">
                <a:extLst>
                  <a:ext uri="{FF2B5EF4-FFF2-40B4-BE49-F238E27FC236}">
                    <a16:creationId xmlns:a16="http://schemas.microsoft.com/office/drawing/2014/main" id="{F133D4D4-D9A1-70CE-4C4F-C97099B2D06A}"/>
                  </a:ext>
                </a:extLst>
              </p14:cNvPr>
              <p14:cNvContentPartPr/>
              <p14:nvPr/>
            </p14:nvContentPartPr>
            <p14:xfrm>
              <a:off x="412426" y="618579"/>
              <a:ext cx="11046240" cy="5271734"/>
            </p14:xfrm>
          </p:contentPart>
        </mc:Choice>
        <mc:Fallback>
          <p:pic>
            <p:nvPicPr>
              <p:cNvPr id="241" name="Ink 240">
                <a:extLst>
                  <a:ext uri="{FF2B5EF4-FFF2-40B4-BE49-F238E27FC236}">
                    <a16:creationId xmlns:a16="http://schemas.microsoft.com/office/drawing/2014/main" id="{F133D4D4-D9A1-70CE-4C4F-C97099B2D06A}"/>
                  </a:ext>
                </a:extLst>
              </p:cNvPr>
              <p:cNvPicPr/>
              <p:nvPr/>
            </p:nvPicPr>
            <p:blipFill>
              <a:blip r:embed="rId13"/>
              <a:stretch>
                <a:fillRect/>
              </a:stretch>
            </p:blipFill>
            <p:spPr>
              <a:xfrm>
                <a:off x="403426" y="609579"/>
                <a:ext cx="11063880" cy="5289374"/>
              </a:xfrm>
              <a:prstGeom prst="rect">
                <a:avLst/>
              </a:prstGeom>
            </p:spPr>
          </p:pic>
        </mc:Fallback>
      </mc:AlternateContent>
    </p:spTree>
    <p:extLst>
      <p:ext uri="{BB962C8B-B14F-4D97-AF65-F5344CB8AC3E}">
        <p14:creationId xmlns:p14="http://schemas.microsoft.com/office/powerpoint/2010/main" val="484348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10024</TotalTime>
  <Words>2217</Words>
  <Application>Microsoft Office PowerPoint</Application>
  <PresentationFormat>Custom</PresentationFormat>
  <Paragraphs>224</Paragraphs>
  <Slides>30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PowerPoint Presentation</vt:lpstr>
      <vt:lpstr>Our Demo Scenario</vt:lpstr>
      <vt:lpstr>Projections</vt:lpstr>
      <vt:lpstr>Introduction – Flexible Service Consumption</vt:lpstr>
      <vt:lpstr>Development Flow</vt:lpstr>
      <vt:lpstr>PowerPoint Presentation</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Use case for Validation</vt:lpstr>
      <vt:lpstr>Implementing the Determination</vt:lpstr>
      <vt:lpstr>Implementing the Determination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305</cp:revision>
  <dcterms:created xsi:type="dcterms:W3CDTF">2013-09-12T13:05:01Z</dcterms:created>
  <dcterms:modified xsi:type="dcterms:W3CDTF">2022-06-02T05:28:24Z</dcterms:modified>
</cp:coreProperties>
</file>